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9" r:id="rId3"/>
    <p:sldId id="343" r:id="rId4"/>
    <p:sldId id="281" r:id="rId5"/>
    <p:sldId id="282" r:id="rId6"/>
    <p:sldId id="263" r:id="rId7"/>
    <p:sldId id="283" r:id="rId8"/>
    <p:sldId id="284" r:id="rId9"/>
    <p:sldId id="285" r:id="rId10"/>
    <p:sldId id="286" r:id="rId11"/>
    <p:sldId id="346" r:id="rId12"/>
    <p:sldId id="287" r:id="rId13"/>
    <p:sldId id="288" r:id="rId14"/>
    <p:sldId id="289" r:id="rId15"/>
    <p:sldId id="290" r:id="rId17"/>
    <p:sldId id="293" r:id="rId18"/>
    <p:sldId id="294" r:id="rId19"/>
    <p:sldId id="295" r:id="rId20"/>
    <p:sldId id="291" r:id="rId21"/>
    <p:sldId id="292" r:id="rId22"/>
    <p:sldId id="303" r:id="rId23"/>
    <p:sldId id="296" r:id="rId24"/>
    <p:sldId id="297" r:id="rId25"/>
    <p:sldId id="298" r:id="rId26"/>
    <p:sldId id="299" r:id="rId27"/>
    <p:sldId id="300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2" r:id="rId36"/>
    <p:sldId id="311" r:id="rId37"/>
    <p:sldId id="313" r:id="rId38"/>
    <p:sldId id="314" r:id="rId39"/>
    <p:sldId id="315" r:id="rId40"/>
    <p:sldId id="316" r:id="rId41"/>
    <p:sldId id="317" r:id="rId42"/>
    <p:sldId id="318" r:id="rId43"/>
    <p:sldId id="320" r:id="rId44"/>
    <p:sldId id="319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1" r:id="rId55"/>
    <p:sldId id="347" r:id="rId56"/>
    <p:sldId id="330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5" r:id="rId69"/>
    <p:sldId id="344" r:id="rId70"/>
    <p:sldId id="348" r:id="rId71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AC7"/>
    <a:srgbClr val="254EFB"/>
    <a:srgbClr val="FCAE16"/>
    <a:srgbClr val="0533F9"/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22" autoAdjust="0"/>
  </p:normalViewPr>
  <p:slideViewPr>
    <p:cSldViewPr>
      <p:cViewPr varScale="1">
        <p:scale>
          <a:sx n="119" d="100"/>
          <a:sy n="119" d="100"/>
        </p:scale>
        <p:origin x="102" y="2034"/>
      </p:cViewPr>
      <p:guideLst>
        <p:guide orient="horz" pos="1620"/>
        <p:guide pos="2160"/>
        <p:guide pos="119"/>
        <p:guide pos="42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133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Sheet1!$K$12:$O$12</c:f>
              <c:strCache>
                <c:ptCount val="5"/>
                <c:pt idx="0">
                  <c:v>期末考试</c:v>
                </c:pt>
                <c:pt idx="1">
                  <c:v>实践项目</c:v>
                </c:pt>
                <c:pt idx="2">
                  <c:v>平时作业</c:v>
                </c:pt>
                <c:pt idx="3">
                  <c:v>课堂表现</c:v>
                </c:pt>
                <c:pt idx="4">
                  <c:v>论文演讲</c:v>
                </c:pt>
              </c:strCache>
            </c:strRef>
          </c:cat>
          <c:val>
            <c:numRef>
              <c:f>Sheet1!$K$13:$O$13</c:f>
              <c:numCache>
                <c:formatCode>General</c:formatCode>
                <c:ptCount val="5"/>
                <c:pt idx="0">
                  <c:v>60</c:v>
                </c:pt>
                <c:pt idx="1">
                  <c:v>20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34593-EBF6-4C3A-B008-26F586B5A38E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-101600"/>
            <a:r>
              <a:rPr lang="en-US" altLang="zh-TW" dirty="0" smtClean="0">
                <a:latin typeface="Arial" panose="020B0604020202020204" pitchFamily="34" charset="0"/>
              </a:rPr>
              <a:t>Systems involve hardware (processors), application and system software (control) and application and system information (data).</a:t>
            </a:r>
            <a:endParaRPr lang="en-US" altLang="zh-TW" dirty="0" smtClean="0">
              <a:latin typeface="Arial" panose="020B0604020202020204" pitchFamily="34" charset="0"/>
            </a:endParaRPr>
          </a:p>
          <a:p>
            <a:pPr marL="101600" indent="-101600"/>
            <a:r>
              <a:rPr lang="en-US" altLang="zh-TW" dirty="0" smtClean="0">
                <a:latin typeface="Arial" panose="020B0604020202020204" pitchFamily="34" charset="0"/>
              </a:rPr>
              <a:t>Which of these dimensions have to be distributed for the system to be a distributed system?</a:t>
            </a:r>
            <a:endParaRPr lang="en-US" altLang="zh-TW" dirty="0" smtClean="0">
              <a:latin typeface="Arial" panose="020B0604020202020204" pitchFamily="34" charset="0"/>
            </a:endParaRPr>
          </a:p>
          <a:p>
            <a:pPr marL="101600" indent="-101600"/>
            <a:r>
              <a:rPr lang="en-US" altLang="zh-TW" dirty="0" err="1" smtClean="0">
                <a:latin typeface="Arial" panose="020B0604020202020204" pitchFamily="34" charset="0"/>
              </a:rPr>
              <a:t>Enslow</a:t>
            </a:r>
            <a:r>
              <a:rPr lang="en-US" altLang="zh-TW" dirty="0" smtClean="0">
                <a:latin typeface="Arial" panose="020B0604020202020204" pitchFamily="34" charset="0"/>
              </a:rPr>
              <a:t> requires that distribution is transparent and system users are unaware of the fact that the system is composed of multiple processors.</a:t>
            </a:r>
            <a:endParaRPr lang="en-US" altLang="zh-TW" dirty="0" smtClean="0">
              <a:latin typeface="Arial" panose="020B0604020202020204" pitchFamily="34" charset="0"/>
            </a:endParaRPr>
          </a:p>
          <a:p>
            <a:pPr marL="101600" indent="-101600"/>
            <a:r>
              <a:rPr lang="en-US" altLang="zh-TW" dirty="0" err="1" smtClean="0">
                <a:latin typeface="Arial" panose="020B0604020202020204" pitchFamily="34" charset="0"/>
              </a:rPr>
              <a:t>Enslow´s</a:t>
            </a:r>
            <a:r>
              <a:rPr lang="en-US" altLang="zh-TW" dirty="0" smtClean="0">
                <a:latin typeface="Arial" panose="020B0604020202020204" pitchFamily="34" charset="0"/>
              </a:rPr>
              <a:t> model (1978) is fairly rigid: A system is a fully distributed system if and only if all dimensions are fully decentralized.</a:t>
            </a:r>
            <a:endParaRPr lang="en-US" altLang="zh-TW" dirty="0" smtClean="0">
              <a:latin typeface="Arial" panose="020B0604020202020204" pitchFamily="34" charset="0"/>
            </a:endParaRPr>
          </a:p>
          <a:p>
            <a:pPr marL="576580" lvl="1" indent="-119380">
              <a:buFont typeface="Arial" panose="020B0604020202020204" pitchFamily="34" charset="0"/>
              <a:buChar char="–"/>
            </a:pPr>
            <a:r>
              <a:rPr lang="en-US" altLang="zh-TW" dirty="0" smtClean="0">
                <a:latin typeface="Arial" panose="020B0604020202020204" pitchFamily="34" charset="0"/>
              </a:rPr>
              <a:t>Full hardware decentralization includes multiple heterogeneous control units (as opposed to a single control unit with multiple processors and multiple homogeneous control units).</a:t>
            </a:r>
            <a:endParaRPr lang="en-US" altLang="zh-TW" dirty="0" smtClean="0">
              <a:latin typeface="Arial" panose="020B0604020202020204" pitchFamily="34" charset="0"/>
            </a:endParaRPr>
          </a:p>
          <a:p>
            <a:pPr marL="576580" lvl="1" indent="-119380">
              <a:buFont typeface="Arial" panose="020B0604020202020204" pitchFamily="34" charset="0"/>
              <a:buChar char="–"/>
            </a:pPr>
            <a:r>
              <a:rPr lang="en-US" altLang="zh-TW" dirty="0" smtClean="0">
                <a:latin typeface="Arial" panose="020B0604020202020204" pitchFamily="34" charset="0"/>
              </a:rPr>
              <a:t>Control must be provided by multiple units cooperating with each other rather than in a master-slave relationship</a:t>
            </a:r>
            <a:endParaRPr lang="en-US" altLang="zh-TW" dirty="0" smtClean="0">
              <a:latin typeface="Arial" panose="020B0604020202020204" pitchFamily="34" charset="0"/>
            </a:endParaRPr>
          </a:p>
          <a:p>
            <a:pPr marL="576580" lvl="1" indent="-119380">
              <a:buFont typeface="Arial" panose="020B0604020202020204" pitchFamily="34" charset="0"/>
              <a:buChar char="–"/>
            </a:pPr>
            <a:r>
              <a:rPr lang="en-US" altLang="zh-TW" dirty="0" smtClean="0">
                <a:latin typeface="Arial" panose="020B0604020202020204" pitchFamily="34" charset="0"/>
              </a:rPr>
              <a:t>Data must be partitioned and/or replicated, each part with its own local directory.</a:t>
            </a:r>
            <a:endParaRPr lang="en-US" altLang="zh-TW" dirty="0" smtClean="0">
              <a:latin typeface="Arial" panose="020B0604020202020204" pitchFamily="34" charset="0"/>
            </a:endParaRPr>
          </a:p>
          <a:p>
            <a:pPr marL="101600" indent="-101600"/>
            <a:r>
              <a:rPr lang="en-US" altLang="zh-TW" dirty="0" err="1" smtClean="0">
                <a:latin typeface="Arial" panose="020B0604020202020204" pitchFamily="34" charset="0"/>
              </a:rPr>
              <a:t>Enslow´s</a:t>
            </a:r>
            <a:r>
              <a:rPr lang="en-US" altLang="zh-TW" dirty="0" smtClean="0">
                <a:latin typeface="Arial" panose="020B0604020202020204" pitchFamily="34" charset="0"/>
              </a:rPr>
              <a:t> definition is too restrictive in our opinion. Techniques of distributed system construction should also be employed if only a single dimension is decentralized.</a:t>
            </a:r>
            <a:endParaRPr lang="en-US" altLang="zh-TW" dirty="0" smtClean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接口定义语言； </a:t>
            </a:r>
            <a:r>
              <a:rPr lang="zh-CN" altLang="en-US" baseline="0" dirty="0" smtClean="0"/>
              <a:t>   接口的定义满足完备性、中立性，对于实现系统的互操作性 和可移植性。 另一方面是灵活性，能够很方便地将不同组件进行整合成一个系统。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以互联网的浏览器的缓冲区为例： </a:t>
            </a:r>
            <a:r>
              <a:rPr lang="zh-CN" altLang="en-US" baseline="0" dirty="0" smtClean="0"/>
              <a:t> 支持缓冲区的设置（机制）、实现具体的调整方法（策略） 比如文档不作长时间保存；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在某些方面扩展后，系统的性能常常在扩展后表现出性能下降。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例外：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end users collaborate and not administrative entities.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复制不仅能够增加可用性，而且有助于组件之间的负载平衡，从而提高性能 （</a:t>
            </a:r>
            <a:r>
              <a:rPr lang="en-US" altLang="zh-CN" dirty="0" smtClean="0"/>
              <a:t>CDN</a:t>
            </a:r>
            <a:r>
              <a:rPr lang="zh-CN" altLang="en-US" dirty="0" smtClean="0"/>
              <a:t>，就近访问）。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缓存是一种特殊的复制。 </a:t>
            </a:r>
            <a:endParaRPr lang="en-US" altLang="zh-CN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缓存和复制面临的最大的问题是一致性。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allow for collaborations, grids generally use virtual organizations. In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essence, this is a grouping of users (or better: their IDs) that will allow for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authorization on resource allocation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分布式系统的定义很多；</a:t>
            </a:r>
            <a:endParaRPr lang="en-US" altLang="zh-CN" dirty="0" smtClean="0"/>
          </a:p>
          <a:p>
            <a:r>
              <a:rPr lang="zh-CN" altLang="en-US" dirty="0" smtClean="0"/>
              <a:t>分布式系统的可扩展性很高；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划分这三种系统的主要参考标准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Managing 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membership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exceedingly difficult, if only for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 of admission control. To explain, we make a distinction between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and closed groups. In an 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group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any node is allowed to join the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 system, effectively meaning that it can send messages to any other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 in the system. In contrast, with a 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closed group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only the members of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group can communicate with each other and a separate mechanism is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let a node join or leave the group.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not difficult to see that admission control can be difficult. First, a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mechanism is needed to authenticate a node, and as we shall see in Chapter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9, if not properly designed, managing authentication can easily create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scalability bottleneck. Second, each node must, in principle, check if it is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indeed communicating with another group member and not, for example,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an intruder aiming to create havoc. Finally, considering that a member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easily communicate with nonmembers, if confidentiality is an issue in the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 within the distributed system, we may be facing trust issues.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Commonly used components and functions that need not be implemented by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 separately.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、访问透明性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 </a:t>
            </a:r>
            <a:r>
              <a:rPr lang="zh-CN" altLang="en-US" baseline="0" dirty="0" smtClean="0"/>
              <a:t>是指对不同数据表示形式以及资源访问方式的隐藏。 例如，要将一个整型数从</a:t>
            </a:r>
            <a:r>
              <a:rPr lang="en-US" altLang="zh-CN" baseline="0" dirty="0" smtClean="0"/>
              <a:t>Intel</a:t>
            </a:r>
            <a:r>
              <a:rPr lang="zh-CN" altLang="en-US" baseline="0" dirty="0" smtClean="0"/>
              <a:t>处理器传递到</a:t>
            </a:r>
            <a:r>
              <a:rPr lang="en-US" altLang="zh-CN" baseline="0" dirty="0" smtClean="0"/>
              <a:t>Sun SPARC</a:t>
            </a:r>
            <a:r>
              <a:rPr lang="zh-CN" altLang="en-US" baseline="0" dirty="0" smtClean="0"/>
              <a:t>机器上。</a:t>
            </a:r>
            <a:r>
              <a:rPr lang="en-US" altLang="zh-CN" baseline="0" dirty="0" smtClean="0"/>
              <a:t>Intel</a:t>
            </a:r>
            <a:r>
              <a:rPr lang="zh-CN" altLang="en-US" baseline="0" dirty="0" smtClean="0"/>
              <a:t>服务器先传高位字节，</a:t>
            </a:r>
            <a:r>
              <a:rPr lang="en-US" altLang="zh-CN" baseline="0" dirty="0" smtClean="0"/>
              <a:t>SPARC</a:t>
            </a:r>
            <a:r>
              <a:rPr lang="zh-CN" altLang="en-US" baseline="0" dirty="0" smtClean="0"/>
              <a:t>处理先传输低位字节。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2</a:t>
            </a:r>
            <a:r>
              <a:rPr lang="zh-CN" altLang="en-US" baseline="0" dirty="0" smtClean="0"/>
              <a:t>、位置透明性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 </a:t>
            </a:r>
            <a:r>
              <a:rPr lang="zh-CN" altLang="en-US" baseline="0" dirty="0" smtClean="0"/>
              <a:t>用户无法判断资源的物理位置</a:t>
            </a:r>
            <a:endParaRPr lang="en-US" altLang="zh-CN" baseline="0" dirty="0" smtClean="0"/>
          </a:p>
          <a:p>
            <a:r>
              <a:rPr lang="en-US" altLang="zh-CN" baseline="0" dirty="0" smtClean="0"/>
              <a:t>3</a:t>
            </a:r>
            <a:r>
              <a:rPr lang="zh-CN" altLang="en-US" baseline="0" dirty="0" smtClean="0"/>
              <a:t>、迁移透明性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  <a:r>
              <a:rPr lang="zh-CN" altLang="en-US" baseline="0" dirty="0" smtClean="0"/>
              <a:t>资源移动不会影响该资源的访问方式</a:t>
            </a:r>
            <a:endParaRPr lang="en-US" altLang="zh-CN" baseline="0" dirty="0" smtClean="0"/>
          </a:p>
          <a:p>
            <a:r>
              <a:rPr lang="en-US" altLang="zh-CN" baseline="0" dirty="0" smtClean="0"/>
              <a:t>4</a:t>
            </a:r>
            <a:r>
              <a:rPr lang="zh-CN" altLang="en-US" baseline="0" dirty="0" smtClean="0"/>
              <a:t>、重定位透明性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  <a:r>
              <a:rPr lang="zh-CN" altLang="en-US" baseline="0" dirty="0" smtClean="0"/>
              <a:t>用户访问时资源重定位，而不会引起用户和应用程序的注意</a:t>
            </a:r>
            <a:endParaRPr lang="en-US" altLang="zh-CN" baseline="0" dirty="0" smtClean="0"/>
          </a:p>
          <a:p>
            <a:r>
              <a:rPr lang="en-US" altLang="zh-CN" baseline="0" dirty="0" smtClean="0"/>
              <a:t>5</a:t>
            </a:r>
            <a:r>
              <a:rPr lang="zh-CN" altLang="en-US" baseline="0" dirty="0" smtClean="0"/>
              <a:t>、复制透明性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  <a:r>
              <a:rPr lang="zh-CN" altLang="en-US" baseline="0" dirty="0" smtClean="0"/>
              <a:t>对同一个资源存在多个副本这一事实隐藏</a:t>
            </a:r>
            <a:endParaRPr lang="en-US" altLang="zh-CN" baseline="0" dirty="0" smtClean="0"/>
          </a:p>
          <a:p>
            <a:r>
              <a:rPr lang="en-US" altLang="zh-CN" baseline="0" dirty="0" smtClean="0"/>
              <a:t>6</a:t>
            </a:r>
            <a:r>
              <a:rPr lang="zh-CN" altLang="en-US" baseline="0" dirty="0" smtClean="0"/>
              <a:t>、并发透明性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  <a:r>
              <a:rPr lang="zh-CN" altLang="en-US" baseline="0" dirty="0" smtClean="0"/>
              <a:t>多个用户使用同一资源而不被感知，云计算等；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一致性问题，可以通过锁机制来处理；  事务处理方式；</a:t>
            </a:r>
            <a:endParaRPr lang="en-US" altLang="zh-CN" baseline="0" dirty="0" smtClean="0"/>
          </a:p>
          <a:p>
            <a:r>
              <a:rPr lang="en-US" altLang="zh-CN" baseline="0" dirty="0" smtClean="0"/>
              <a:t>7</a:t>
            </a:r>
            <a:r>
              <a:rPr lang="zh-CN" altLang="en-US" baseline="0" dirty="0" smtClean="0"/>
              <a:t>、故障透明性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</a:t>
            </a:r>
            <a:r>
              <a:rPr lang="zh-CN" altLang="en-US" baseline="0" dirty="0" smtClean="0"/>
              <a:t> 故障和恢复对用户不可感知</a:t>
            </a:r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5069928"/>
            <a:ext cx="6858000" cy="7357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6"/>
          <p:cNvSpPr txBox="1"/>
          <p:nvPr userDrawn="1"/>
        </p:nvSpPr>
        <p:spPr>
          <a:xfrm>
            <a:off x="5157192" y="4704803"/>
            <a:ext cx="1600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050" smtClean="0">
                <a:solidFill>
                  <a:schemeClr val="bg1">
                    <a:lumMod val="75000"/>
                  </a:schemeClr>
                </a:solidFill>
              </a:rPr>
            </a:fld>
            <a:endParaRPr lang="ko-KR" altLang="en-US" sz="105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0" y="5069928"/>
            <a:ext cx="6858000" cy="7357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 txBox="1"/>
          <p:nvPr userDrawn="1"/>
        </p:nvSpPr>
        <p:spPr>
          <a:xfrm>
            <a:off x="5103186" y="146109"/>
            <a:ext cx="1600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z="1050" smtClean="0">
                <a:solidFill>
                  <a:schemeClr val="bg1">
                    <a:lumMod val="75000"/>
                  </a:schemeClr>
                </a:solidFill>
              </a:rPr>
            </a:fld>
            <a:endParaRPr lang="ko-KR" altLang="en-US" sz="105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6042762" y="98400"/>
            <a:ext cx="412342" cy="556055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998731" y="2741275"/>
            <a:ext cx="4719567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998731" y="1589147"/>
            <a:ext cx="2572682" cy="99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500" b="1" baseline="0">
                <a:ln w="25400">
                  <a:solidFill>
                    <a:srgbClr val="FCAE16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998730" y="3467945"/>
            <a:ext cx="4719568" cy="399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 rot="17880873">
            <a:off x="4849359" y="2186638"/>
            <a:ext cx="1294189" cy="9817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8641" y="233916"/>
            <a:ext cx="1004777" cy="1318436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069928"/>
            <a:ext cx="6858000" cy="7357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Freeform 14"/>
          <p:cNvSpPr/>
          <p:nvPr userDrawn="1"/>
        </p:nvSpPr>
        <p:spPr bwMode="auto">
          <a:xfrm rot="1927573">
            <a:off x="3472080" y="308988"/>
            <a:ext cx="2672645" cy="5662921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lvl="0"/>
            <a:endParaRPr lang="ko-KR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103186" y="146109"/>
            <a:ext cx="1600200" cy="365125"/>
          </a:xfrm>
          <a:prstGeom prst="rect">
            <a:avLst/>
          </a:prstGeom>
        </p:spPr>
        <p:txBody>
          <a:bodyPr/>
          <a:lstStyle>
            <a:lvl1pPr algn="r">
              <a:defRPr sz="105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239233" y="76878"/>
            <a:ext cx="6268109" cy="459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25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Sllide main title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39232" y="550774"/>
            <a:ext cx="6268110" cy="240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" y="845993"/>
            <a:ext cx="6842051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6042762" y="98400"/>
            <a:ext cx="412342" cy="556055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5069928"/>
            <a:ext cx="6858000" cy="7357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/>
          <a:srcRect l="50000" t="17562"/>
          <a:stretch>
            <a:fillRect/>
          </a:stretch>
        </p:blipFill>
        <p:spPr>
          <a:xfrm>
            <a:off x="2618877" y="133471"/>
            <a:ext cx="2149971" cy="3544786"/>
          </a:xfrm>
          <a:prstGeom prst="rect">
            <a:avLst/>
          </a:prstGeom>
        </p:spPr>
      </p:pic>
      <p:sp>
        <p:nvSpPr>
          <p:cNvPr id="2" name="Freeform 14"/>
          <p:cNvSpPr/>
          <p:nvPr userDrawn="1"/>
        </p:nvSpPr>
        <p:spPr bwMode="auto">
          <a:xfrm rot="6224017" flipH="1">
            <a:off x="2145801" y="-1450031"/>
            <a:ext cx="2844846" cy="7159232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lvl="0"/>
            <a:endParaRPr lang="ko-KR" altLang="en-US" sz="135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rot="9400998">
            <a:off x="5577405" y="2163626"/>
            <a:ext cx="643068" cy="8671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49461" y="714805"/>
            <a:ext cx="1004777" cy="1318436"/>
          </a:xfrm>
          <a:prstGeom prst="rect">
            <a:avLst/>
          </a:prstGeom>
        </p:spPr>
      </p:pic>
      <p:sp>
        <p:nvSpPr>
          <p:cNvPr id="6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5778" y="3148779"/>
            <a:ext cx="3846444" cy="61815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700" b="1" baseline="0">
                <a:ln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 rot="463896">
            <a:off x="269184" y="2752869"/>
            <a:ext cx="1370107" cy="318595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5069928"/>
            <a:ext cx="6858000" cy="73572"/>
          </a:xfrm>
          <a:prstGeom prst="rect">
            <a:avLst/>
          </a:prstGeom>
          <a:solidFill>
            <a:srgbClr val="FCA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1.tiff"/><Relationship Id="rId7" Type="http://schemas.openxmlformats.org/officeDocument/2006/relationships/image" Target="../media/image9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tiff"/><Relationship Id="rId10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23" y="1"/>
            <a:ext cx="6872423" cy="5154317"/>
          </a:xfrm>
          <a:prstGeom prst="rect">
            <a:avLst/>
          </a:prstGeom>
        </p:spPr>
      </p:pic>
      <p:pic>
        <p:nvPicPr>
          <p:cNvPr id="15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551169" y="11733"/>
            <a:ext cx="1321253" cy="566765"/>
          </a:xfrm>
          <a:prstGeom prst="rect">
            <a:avLst/>
          </a:prstGeom>
        </p:spPr>
      </p:pic>
      <p:sp>
        <p:nvSpPr>
          <p:cNvPr id="16" name="Rectangle 69"/>
          <p:cNvSpPr>
            <a:spLocks noChangeArrowheads="1"/>
          </p:cNvSpPr>
          <p:nvPr userDrawn="1"/>
        </p:nvSpPr>
        <p:spPr bwMode="gray">
          <a:xfrm>
            <a:off x="-14424" y="578600"/>
            <a:ext cx="6872423" cy="1929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7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40394"/>
            <a:ext cx="1260366" cy="538208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389276" y="40394"/>
            <a:ext cx="1161894" cy="55006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43964"/>
            <a:ext cx="3212056" cy="534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jpeg"/><Relationship Id="rId4" Type="http://schemas.openxmlformats.org/officeDocument/2006/relationships/image" Target="../media/image12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11.png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63.jpeg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5"/>
          <p:cNvSpPr>
            <a:spLocks noChangeArrowheads="1"/>
          </p:cNvSpPr>
          <p:nvPr/>
        </p:nvSpPr>
        <p:spPr bwMode="gray">
          <a:xfrm>
            <a:off x="-27384" y="0"/>
            <a:ext cx="1728192" cy="2355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66"/>
          <p:cNvSpPr>
            <a:spLocks noChangeArrowheads="1"/>
          </p:cNvSpPr>
          <p:nvPr/>
        </p:nvSpPr>
        <p:spPr bwMode="gray">
          <a:xfrm>
            <a:off x="1700808" y="2499742"/>
            <a:ext cx="5146903" cy="90256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" name="Rectangle 67"/>
          <p:cNvSpPr>
            <a:spLocks noChangeArrowheads="1"/>
          </p:cNvSpPr>
          <p:nvPr/>
        </p:nvSpPr>
        <p:spPr bwMode="gray">
          <a:xfrm>
            <a:off x="44624" y="2395452"/>
            <a:ext cx="6803087" cy="1762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" name="Object 68"/>
          <p:cNvGraphicFramePr>
            <a:graphicFrameLocks noChangeAspect="1"/>
          </p:cNvGraphicFramePr>
          <p:nvPr/>
        </p:nvGraphicFramePr>
        <p:xfrm>
          <a:off x="3429000" y="-2523"/>
          <a:ext cx="1715061" cy="2380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Image" r:id="rId1" imgW="4330700" imgH="6146800" progId="Photoshop.Image.6">
                  <p:embed/>
                </p:oleObj>
              </mc:Choice>
              <mc:Fallback>
                <p:oleObj name="Image" r:id="rId1" imgW="4330700" imgH="6146800" progId="Photoshop.Image.6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-2523"/>
                        <a:ext cx="1715061" cy="2380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9"/>
          <p:cNvGraphicFramePr>
            <a:graphicFrameLocks noChangeAspect="1"/>
          </p:cNvGraphicFramePr>
          <p:nvPr/>
        </p:nvGraphicFramePr>
        <p:xfrm>
          <a:off x="1700808" y="-4032"/>
          <a:ext cx="1728552" cy="238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" name="Image" r:id="rId3" imgW="2527300" imgH="3429000" progId="Photoshop.Image.6">
                  <p:embed/>
                </p:oleObj>
              </mc:Choice>
              <mc:Fallback>
                <p:oleObj name="Image" r:id="rId3" imgW="2527300" imgH="3429000" progId="Photoshop.Image.6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808" y="-4032"/>
                        <a:ext cx="1728552" cy="2382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92" y="13010"/>
            <a:ext cx="1690519" cy="2342716"/>
          </a:xfrm>
          <a:prstGeom prst="rect">
            <a:avLst/>
          </a:prstGeom>
          <a:noFill/>
        </p:spPr>
      </p:pic>
      <p:sp>
        <p:nvSpPr>
          <p:cNvPr id="19" name="Rectangle 1"/>
          <p:cNvSpPr/>
          <p:nvPr/>
        </p:nvSpPr>
        <p:spPr>
          <a:xfrm>
            <a:off x="1977148" y="3003798"/>
            <a:ext cx="2486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noProof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</a:t>
            </a:r>
            <a:r>
              <a:rPr lang="en-US" altLang="zh-CN" sz="2000" b="1" noProof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8"/>
          <p:cNvSpPr/>
          <p:nvPr/>
        </p:nvSpPr>
        <p:spPr>
          <a:xfrm>
            <a:off x="1939624" y="2501483"/>
            <a:ext cx="2501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u="sng" dirty="0" smtClean="0">
                <a:solidFill>
                  <a:srgbClr val="FFFFFF"/>
                </a:solidFill>
                <a:effectLst/>
              </a:rPr>
              <a:t>分布式</a:t>
            </a:r>
            <a:r>
              <a:rPr lang="zh-CN" altLang="en-US" sz="3600" b="1" u="sng" dirty="0">
                <a:solidFill>
                  <a:srgbClr val="FFFFFF"/>
                </a:solidFill>
              </a:rPr>
              <a:t>系统</a:t>
            </a:r>
            <a:endParaRPr lang="en-US" sz="3600" b="1" u="sng" dirty="0">
              <a:solidFill>
                <a:srgbClr val="FFFFFF"/>
              </a:solidFill>
              <a:effectLst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1256" y="521257"/>
            <a:ext cx="1390911" cy="1406983"/>
            <a:chOff x="2398128" y="3406153"/>
            <a:chExt cx="1390911" cy="1406983"/>
          </a:xfrm>
        </p:grpSpPr>
        <p:sp>
          <p:nvSpPr>
            <p:cNvPr id="2" name="椭圆 1"/>
            <p:cNvSpPr/>
            <p:nvPr/>
          </p:nvSpPr>
          <p:spPr>
            <a:xfrm>
              <a:off x="2398129" y="3406153"/>
              <a:ext cx="1390910" cy="1406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Picture 80" descr="https://gss3.bdstatic.com/7Po3dSag_xI4khGkpoWK1HF6hhy/baike/c0%3Dbaike92%2C5%2C5%2C92%2C30/sign=e0c646358926cffc7d27b7e0d86821f5/b3119313b07eca8032bb094b9a2397dda04483db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128" y="3406153"/>
              <a:ext cx="1390911" cy="1406983"/>
            </a:xfrm>
            <a:prstGeom prst="rect">
              <a:avLst/>
            </a:prstGeom>
            <a:noFill/>
          </p:spPr>
        </p:pic>
      </p:grpSp>
      <p:sp>
        <p:nvSpPr>
          <p:cNvPr id="4" name="文本框 3"/>
          <p:cNvSpPr txBox="1"/>
          <p:nvPr/>
        </p:nvSpPr>
        <p:spPr>
          <a:xfrm>
            <a:off x="958867" y="3509069"/>
            <a:ext cx="50806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n-ea"/>
              </a:rPr>
              <a:t>陈鹏飞</a:t>
            </a:r>
            <a:endParaRPr lang="en-US" altLang="zh-CN" sz="16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n-ea"/>
              </a:rPr>
              <a:t>数据科学与计算机学院</a:t>
            </a:r>
            <a:endParaRPr lang="en-US" altLang="zh-CN" sz="16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1600" b="1" dirty="0" smtClean="0">
                <a:solidFill>
                  <a:srgbClr val="FFC000"/>
                </a:solidFill>
                <a:latin typeface="+mn-ea"/>
              </a:rPr>
              <a:t>chenpf7@mail.sysu.edu.cn</a:t>
            </a:r>
            <a:endParaRPr lang="en-US" altLang="zh-CN" sz="1600" b="1" dirty="0" smtClean="0">
              <a:solidFill>
                <a:srgbClr val="FFC000"/>
              </a:solidFill>
              <a:latin typeface="+mn-ea"/>
            </a:endParaRPr>
          </a:p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n-ea"/>
              </a:rPr>
              <a:t>办公室：超算</a:t>
            </a:r>
            <a:r>
              <a:rPr lang="en-US" altLang="zh-CN" sz="1600" b="1" dirty="0" smtClean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600" b="1" dirty="0" smtClean="0">
                <a:solidFill>
                  <a:schemeClr val="bg1"/>
                </a:solidFill>
                <a:latin typeface="+mn-ea"/>
              </a:rPr>
              <a:t>楼</a:t>
            </a:r>
            <a:r>
              <a:rPr lang="en-US" altLang="zh-CN" sz="1600" b="1" dirty="0" smtClean="0">
                <a:solidFill>
                  <a:schemeClr val="bg1"/>
                </a:solidFill>
                <a:latin typeface="+mn-ea"/>
              </a:rPr>
              <a:t>529d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+mn-ea"/>
              </a:rPr>
              <a:t>主页：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</a:rPr>
              <a:t>http://sdcs.sysu.edu.cn/node/3747</a:t>
            </a:r>
            <a:endParaRPr lang="en-US" altLang="zh-CN" sz="12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37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联系方式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2" y="1275606"/>
            <a:ext cx="3168352" cy="32075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2736" y="4483171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C000"/>
                </a:solidFill>
              </a:rPr>
              <a:t>分布式系统微信群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17032" y="2499742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C000"/>
                </a:solidFill>
              </a:rPr>
              <a:t>助教：余广坝</a:t>
            </a:r>
            <a:endParaRPr lang="en-US" altLang="zh-CN" sz="1600" b="1" dirty="0" smtClean="0">
              <a:solidFill>
                <a:srgbClr val="FFC000"/>
              </a:solidFill>
            </a:endParaRPr>
          </a:p>
          <a:p>
            <a:r>
              <a:rPr lang="zh-CN" altLang="en-US" sz="1600" b="1" dirty="0" smtClean="0">
                <a:solidFill>
                  <a:srgbClr val="FFC000"/>
                </a:solidFill>
              </a:rPr>
              <a:t>邮箱：</a:t>
            </a:r>
            <a:r>
              <a:rPr lang="en-US" altLang="zh-CN" sz="1600" b="1" dirty="0">
                <a:solidFill>
                  <a:srgbClr val="FFC000"/>
                </a:solidFill>
              </a:rPr>
              <a:t>444723257@qq.com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/>
          <p:cNvGrpSpPr/>
          <p:nvPr/>
        </p:nvGrpSpPr>
        <p:grpSpPr bwMode="auto">
          <a:xfrm>
            <a:off x="1628800" y="2682049"/>
            <a:ext cx="3522042" cy="454649"/>
            <a:chOff x="1156" y="1249"/>
            <a:chExt cx="3404" cy="445"/>
          </a:xfrm>
        </p:grpSpPr>
        <p:grpSp>
          <p:nvGrpSpPr>
            <p:cNvPr id="3" name="Group 3"/>
            <p:cNvGrpSpPr/>
            <p:nvPr/>
          </p:nvGrpSpPr>
          <p:grpSpPr bwMode="auto">
            <a:xfrm>
              <a:off x="1156" y="1282"/>
              <a:ext cx="476" cy="412"/>
              <a:chOff x="1123" y="2679"/>
              <a:chExt cx="1536" cy="1328"/>
            </a:xfrm>
          </p:grpSpPr>
          <p:sp>
            <p:nvSpPr>
              <p:cNvPr id="7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8" name="AutoShape 5"/>
              <p:cNvSpPr>
                <a:spLocks noChangeArrowheads="1"/>
              </p:cNvSpPr>
              <p:nvPr/>
            </p:nvSpPr>
            <p:spPr bwMode="gray">
              <a:xfrm>
                <a:off x="1174" y="2741"/>
                <a:ext cx="1376" cy="1040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9" name="AutoShape 6"/>
              <p:cNvSpPr>
                <a:spLocks noChangeArrowheads="1"/>
              </p:cNvSpPr>
              <p:nvPr/>
            </p:nvSpPr>
            <p:spPr bwMode="gray">
              <a:xfrm>
                <a:off x="1256" y="2811"/>
                <a:ext cx="1294" cy="1093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4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endParaRPr lang="en-US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" name="Text Box 12"/>
            <p:cNvSpPr txBox="1">
              <a:spLocks noChangeArrowheads="1"/>
            </p:cNvSpPr>
            <p:nvPr/>
          </p:nvSpPr>
          <p:spPr bwMode="auto">
            <a:xfrm>
              <a:off x="2148" y="1249"/>
              <a:ext cx="1925" cy="3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 b="1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分布式系统简介</a:t>
              </a:r>
              <a:endParaRPr lang="en-US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6" name="Text Box 13"/>
            <p:cNvSpPr txBox="1">
              <a:spLocks noChangeArrowheads="1"/>
            </p:cNvSpPr>
            <p:nvPr/>
          </p:nvSpPr>
          <p:spPr bwMode="gray">
            <a:xfrm>
              <a:off x="1249" y="1337"/>
              <a:ext cx="279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分布式系统产生的背景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76672" y="3579862"/>
            <a:ext cx="590465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15588" y="1452828"/>
            <a:ext cx="5533692" cy="2055026"/>
            <a:chOff x="415588" y="1131590"/>
            <a:chExt cx="5533692" cy="205502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293" y="1131590"/>
              <a:ext cx="1029413" cy="102941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747" y="2114558"/>
              <a:ext cx="764282" cy="76428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588" y="1131590"/>
              <a:ext cx="1872208" cy="1872208"/>
            </a:xfrm>
            <a:prstGeom prst="rect">
              <a:avLst/>
            </a:prstGeom>
          </p:spPr>
        </p:pic>
        <p:sp>
          <p:nvSpPr>
            <p:cNvPr id="16" name="右箭头 15"/>
            <p:cNvSpPr/>
            <p:nvPr/>
          </p:nvSpPr>
          <p:spPr>
            <a:xfrm>
              <a:off x="2060848" y="1514396"/>
              <a:ext cx="786899" cy="4924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>
              <a:off x="2060848" y="2475121"/>
              <a:ext cx="786899" cy="4924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矩形标注 18"/>
            <p:cNvSpPr/>
            <p:nvPr/>
          </p:nvSpPr>
          <p:spPr>
            <a:xfrm>
              <a:off x="4493007" y="1230073"/>
              <a:ext cx="1191670" cy="598831"/>
            </a:xfrm>
            <a:prstGeom prst="wedgeRectCallout">
              <a:avLst>
                <a:gd name="adj1" fmla="val -109017"/>
                <a:gd name="adj2" fmla="val -6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2813" y="1230073"/>
              <a:ext cx="1161864" cy="621597"/>
            </a:xfrm>
            <a:prstGeom prst="rect">
              <a:avLst/>
            </a:prstGeom>
          </p:spPr>
        </p:pic>
        <p:sp>
          <p:nvSpPr>
            <p:cNvPr id="20" name="矩形标注 19"/>
            <p:cNvSpPr/>
            <p:nvPr/>
          </p:nvSpPr>
          <p:spPr>
            <a:xfrm>
              <a:off x="4493007" y="2094169"/>
              <a:ext cx="1191670" cy="598831"/>
            </a:xfrm>
            <a:prstGeom prst="wedgeRectCallout">
              <a:avLst>
                <a:gd name="adj1" fmla="val -114346"/>
                <a:gd name="adj2" fmla="val 4553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2813" y="2094169"/>
              <a:ext cx="1161864" cy="621597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4437112" y="2724951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多核</a:t>
              </a:r>
              <a:r>
                <a:rPr lang="zh-CN" altLang="en-US" sz="1400" b="1" dirty="0" smtClean="0">
                  <a:solidFill>
                    <a:schemeClr val="bg1"/>
                  </a:solidFill>
                </a:rPr>
                <a:t>高性能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CPU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425900" y="1779662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多核</a:t>
              </a:r>
              <a:r>
                <a:rPr lang="zh-CN" altLang="en-US" sz="1400" b="1" dirty="0" smtClean="0">
                  <a:solidFill>
                    <a:schemeClr val="bg1"/>
                  </a:solidFill>
                </a:rPr>
                <a:t>高性能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CPU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47747" y="2849565"/>
              <a:ext cx="1323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</a:rPr>
                <a:t>高性能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服务器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3211" y="2878839"/>
              <a:ext cx="1323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</a:rPr>
                <a:t>高性能主机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61604" y="1197657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计算机的小型化以及计算性能的提升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87" y="3867894"/>
            <a:ext cx="864096" cy="864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3076" name="Picture 4" descr="http://images.ofweek.com/Upload/News/2017-01/09/chenlinna/148394314105200697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666" y="3882076"/>
            <a:ext cx="1497586" cy="8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右箭头 32"/>
          <p:cNvSpPr/>
          <p:nvPr/>
        </p:nvSpPr>
        <p:spPr>
          <a:xfrm>
            <a:off x="2348880" y="4299942"/>
            <a:ext cx="1500956" cy="9460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08755" y="4731990"/>
            <a:ext cx="145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小规模低速网络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43706" y="4744548"/>
            <a:ext cx="191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大规模高速网络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分布式系统产生的背景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0688" y="1275606"/>
            <a:ext cx="5177361" cy="3734380"/>
            <a:chOff x="1219504" y="1911350"/>
            <a:chExt cx="6352636" cy="455128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6303962" y="1960563"/>
              <a:ext cx="1084233" cy="570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 dirty="0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Fully</a:t>
              </a:r>
              <a:endPara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 dirty="0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Distributed</a:t>
              </a:r>
              <a:endPara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V="1">
              <a:off x="6248400" y="3041650"/>
              <a:ext cx="520700" cy="546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 rot="18780000">
              <a:off x="6551581" y="3114586"/>
              <a:ext cx="627127" cy="336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 dirty="0">
                  <a:solidFill>
                    <a:srgbClr val="FFFF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Data</a:t>
              </a:r>
              <a:endParaRPr lang="en-US" altLang="zh-TW" sz="12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4876800" y="4953000"/>
              <a:ext cx="6016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029200" y="5006976"/>
              <a:ext cx="1248976" cy="334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 dirty="0">
                  <a:solidFill>
                    <a:srgbClr val="FFFF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Processors</a:t>
              </a:r>
              <a:endParaRPr lang="en-US" altLang="zh-TW" sz="12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3886200" y="29781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4343400" y="29781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4800600" y="29781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2" name="AutoShape 11"/>
            <p:cNvSpPr>
              <a:spLocks noChangeArrowheads="1"/>
            </p:cNvSpPr>
            <p:nvPr/>
          </p:nvSpPr>
          <p:spPr bwMode="auto">
            <a:xfrm>
              <a:off x="5257800" y="29781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3886200" y="24447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4" name="AutoShape 13"/>
            <p:cNvSpPr>
              <a:spLocks noChangeArrowheads="1"/>
            </p:cNvSpPr>
            <p:nvPr/>
          </p:nvSpPr>
          <p:spPr bwMode="auto">
            <a:xfrm>
              <a:off x="4343400" y="24447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>
              <a:off x="4800600" y="24447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>
              <a:off x="5257800" y="24447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7" name="AutoShape 16"/>
            <p:cNvSpPr>
              <a:spLocks noChangeArrowheads="1"/>
            </p:cNvSpPr>
            <p:nvPr/>
          </p:nvSpPr>
          <p:spPr bwMode="auto">
            <a:xfrm>
              <a:off x="3886200" y="19113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>
              <a:off x="4343400" y="19113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9" name="AutoShape 18"/>
            <p:cNvSpPr>
              <a:spLocks noChangeArrowheads="1"/>
            </p:cNvSpPr>
            <p:nvPr/>
          </p:nvSpPr>
          <p:spPr bwMode="auto">
            <a:xfrm>
              <a:off x="4800600" y="19113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0" name="AutoShape 19"/>
            <p:cNvSpPr>
              <a:spLocks noChangeArrowheads="1"/>
            </p:cNvSpPr>
            <p:nvPr/>
          </p:nvSpPr>
          <p:spPr bwMode="auto">
            <a:xfrm>
              <a:off x="5257800" y="19113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21" name="Group 32"/>
            <p:cNvGrpSpPr/>
            <p:nvPr/>
          </p:nvGrpSpPr>
          <p:grpSpPr bwMode="auto">
            <a:xfrm>
              <a:off x="3429000" y="2368550"/>
              <a:ext cx="2349500" cy="2120900"/>
              <a:chOff x="2353" y="1492"/>
              <a:chExt cx="1480" cy="1336"/>
            </a:xfrm>
          </p:grpSpPr>
          <p:sp>
            <p:nvSpPr>
              <p:cNvPr id="46" name="AutoShape 20"/>
              <p:cNvSpPr>
                <a:spLocks noChangeArrowheads="1"/>
              </p:cNvSpPr>
              <p:nvPr/>
            </p:nvSpPr>
            <p:spPr bwMode="auto">
              <a:xfrm>
                <a:off x="2353" y="2164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AutoShape 21"/>
              <p:cNvSpPr>
                <a:spLocks noChangeArrowheads="1"/>
              </p:cNvSpPr>
              <p:nvPr/>
            </p:nvSpPr>
            <p:spPr bwMode="auto">
              <a:xfrm>
                <a:off x="2641" y="2164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AutoShape 22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AutoShape 23"/>
              <p:cNvSpPr>
                <a:spLocks noChangeArrowheads="1"/>
              </p:cNvSpPr>
              <p:nvPr/>
            </p:nvSpPr>
            <p:spPr bwMode="auto">
              <a:xfrm>
                <a:off x="3217" y="2164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AutoShape 24"/>
              <p:cNvSpPr>
                <a:spLocks noChangeArrowheads="1"/>
              </p:cNvSpPr>
              <p:nvPr/>
            </p:nvSpPr>
            <p:spPr bwMode="auto">
              <a:xfrm>
                <a:off x="2353" y="1828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AutoShape 25"/>
              <p:cNvSpPr>
                <a:spLocks noChangeArrowheads="1"/>
              </p:cNvSpPr>
              <p:nvPr/>
            </p:nvSpPr>
            <p:spPr bwMode="auto">
              <a:xfrm>
                <a:off x="2641" y="1828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AutoShape 26"/>
              <p:cNvSpPr>
                <a:spLocks noChangeArrowheads="1"/>
              </p:cNvSpPr>
              <p:nvPr/>
            </p:nvSpPr>
            <p:spPr bwMode="auto">
              <a:xfrm>
                <a:off x="2929" y="1828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AutoShape 27"/>
              <p:cNvSpPr>
                <a:spLocks noChangeArrowheads="1"/>
              </p:cNvSpPr>
              <p:nvPr/>
            </p:nvSpPr>
            <p:spPr bwMode="auto">
              <a:xfrm>
                <a:off x="3217" y="1828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AutoShape 28"/>
              <p:cNvSpPr>
                <a:spLocks noChangeArrowheads="1"/>
              </p:cNvSpPr>
              <p:nvPr/>
            </p:nvSpPr>
            <p:spPr bwMode="auto">
              <a:xfrm>
                <a:off x="2353" y="1492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AutoShape 29"/>
              <p:cNvSpPr>
                <a:spLocks noChangeArrowheads="1"/>
              </p:cNvSpPr>
              <p:nvPr/>
            </p:nvSpPr>
            <p:spPr bwMode="auto">
              <a:xfrm>
                <a:off x="2641" y="1492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AutoShape 30"/>
              <p:cNvSpPr>
                <a:spLocks noChangeArrowheads="1"/>
              </p:cNvSpPr>
              <p:nvPr/>
            </p:nvSpPr>
            <p:spPr bwMode="auto">
              <a:xfrm>
                <a:off x="2929" y="1492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AutoShape 31"/>
              <p:cNvSpPr>
                <a:spLocks noChangeArrowheads="1"/>
              </p:cNvSpPr>
              <p:nvPr/>
            </p:nvSpPr>
            <p:spPr bwMode="auto">
              <a:xfrm>
                <a:off x="3217" y="1492"/>
                <a:ext cx="616" cy="664"/>
              </a:xfrm>
              <a:prstGeom prst="cube">
                <a:avLst>
                  <a:gd name="adj" fmla="val 488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AutoShape 33"/>
            <p:cNvSpPr>
              <a:spLocks noChangeArrowheads="1"/>
            </p:cNvSpPr>
            <p:nvPr/>
          </p:nvSpPr>
          <p:spPr bwMode="auto">
            <a:xfrm>
              <a:off x="2971800" y="38925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3" name="AutoShape 34"/>
            <p:cNvSpPr>
              <a:spLocks noChangeArrowheads="1"/>
            </p:cNvSpPr>
            <p:nvPr/>
          </p:nvSpPr>
          <p:spPr bwMode="auto">
            <a:xfrm>
              <a:off x="3429000" y="38925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4" name="AutoShape 35"/>
            <p:cNvSpPr>
              <a:spLocks noChangeArrowheads="1"/>
            </p:cNvSpPr>
            <p:nvPr/>
          </p:nvSpPr>
          <p:spPr bwMode="auto">
            <a:xfrm>
              <a:off x="3886200" y="38925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5" name="AutoShape 36"/>
            <p:cNvSpPr>
              <a:spLocks noChangeArrowheads="1"/>
            </p:cNvSpPr>
            <p:nvPr/>
          </p:nvSpPr>
          <p:spPr bwMode="auto">
            <a:xfrm>
              <a:off x="4343400" y="38925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/>
          </p:nvSpPr>
          <p:spPr bwMode="auto">
            <a:xfrm>
              <a:off x="2971800" y="33591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/>
          </p:nvSpPr>
          <p:spPr bwMode="auto">
            <a:xfrm>
              <a:off x="3429000" y="33591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8" name="AutoShape 39"/>
            <p:cNvSpPr>
              <a:spLocks noChangeArrowheads="1"/>
            </p:cNvSpPr>
            <p:nvPr/>
          </p:nvSpPr>
          <p:spPr bwMode="auto">
            <a:xfrm>
              <a:off x="3886200" y="33591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9" name="AutoShape 40"/>
            <p:cNvSpPr>
              <a:spLocks noChangeArrowheads="1"/>
            </p:cNvSpPr>
            <p:nvPr/>
          </p:nvSpPr>
          <p:spPr bwMode="auto">
            <a:xfrm>
              <a:off x="4343400" y="33591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0" name="AutoShape 41"/>
            <p:cNvSpPr>
              <a:spLocks noChangeArrowheads="1"/>
            </p:cNvSpPr>
            <p:nvPr/>
          </p:nvSpPr>
          <p:spPr bwMode="auto">
            <a:xfrm>
              <a:off x="2971800" y="28257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1" name="AutoShape 42"/>
            <p:cNvSpPr>
              <a:spLocks noChangeArrowheads="1"/>
            </p:cNvSpPr>
            <p:nvPr/>
          </p:nvSpPr>
          <p:spPr bwMode="auto">
            <a:xfrm>
              <a:off x="3429000" y="28257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2" name="AutoShape 43"/>
            <p:cNvSpPr>
              <a:spLocks noChangeArrowheads="1"/>
            </p:cNvSpPr>
            <p:nvPr/>
          </p:nvSpPr>
          <p:spPr bwMode="auto">
            <a:xfrm>
              <a:off x="3886200" y="28257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3" name="AutoShape 44"/>
            <p:cNvSpPr>
              <a:spLocks noChangeArrowheads="1"/>
            </p:cNvSpPr>
            <p:nvPr/>
          </p:nvSpPr>
          <p:spPr bwMode="auto">
            <a:xfrm>
              <a:off x="4343400" y="2825750"/>
              <a:ext cx="977900" cy="1054100"/>
            </a:xfrm>
            <a:prstGeom prst="cube">
              <a:avLst>
                <a:gd name="adj" fmla="val 4883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4" name="Line 45"/>
            <p:cNvSpPr>
              <a:spLocks noChangeShapeType="1"/>
            </p:cNvSpPr>
            <p:nvPr/>
          </p:nvSpPr>
          <p:spPr bwMode="auto">
            <a:xfrm flipV="1">
              <a:off x="2965450" y="2736850"/>
              <a:ext cx="0" cy="660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5" name="Rectangle 46"/>
            <p:cNvSpPr>
              <a:spLocks noChangeArrowheads="1"/>
            </p:cNvSpPr>
            <p:nvPr/>
          </p:nvSpPr>
          <p:spPr bwMode="auto">
            <a:xfrm>
              <a:off x="2419349" y="2411413"/>
              <a:ext cx="896902" cy="334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 dirty="0">
                  <a:solidFill>
                    <a:srgbClr val="FFFF00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Control</a:t>
              </a:r>
              <a:endParaRPr lang="en-US" altLang="zh-TW" sz="12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36" name="Rectangle 47"/>
            <p:cNvSpPr>
              <a:spLocks noChangeArrowheads="1"/>
            </p:cNvSpPr>
            <p:nvPr/>
          </p:nvSpPr>
          <p:spPr bwMode="auto">
            <a:xfrm>
              <a:off x="5160962" y="4595813"/>
              <a:ext cx="1429930" cy="341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Fully replicated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37" name="Rectangle 48"/>
            <p:cNvSpPr>
              <a:spLocks noChangeArrowheads="1"/>
            </p:cNvSpPr>
            <p:nvPr/>
          </p:nvSpPr>
          <p:spPr bwMode="auto">
            <a:xfrm>
              <a:off x="5618163" y="4062413"/>
              <a:ext cx="1709281" cy="570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Not fully replicated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master directory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38" name="Rectangle 49"/>
            <p:cNvSpPr>
              <a:spLocks noChangeArrowheads="1"/>
            </p:cNvSpPr>
            <p:nvPr/>
          </p:nvSpPr>
          <p:spPr bwMode="auto">
            <a:xfrm>
              <a:off x="6227762" y="3605214"/>
              <a:ext cx="1344378" cy="570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Local data,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local directory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39" name="Rectangle 50"/>
            <p:cNvSpPr>
              <a:spLocks noChangeArrowheads="1"/>
            </p:cNvSpPr>
            <p:nvPr/>
          </p:nvSpPr>
          <p:spPr bwMode="auto">
            <a:xfrm>
              <a:off x="1706562" y="4519614"/>
              <a:ext cx="1209942" cy="341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Master-slave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40" name="Rectangle 51"/>
            <p:cNvSpPr>
              <a:spLocks noChangeArrowheads="1"/>
            </p:cNvSpPr>
            <p:nvPr/>
          </p:nvSpPr>
          <p:spPr bwMode="auto">
            <a:xfrm>
              <a:off x="1219504" y="3910013"/>
              <a:ext cx="1745945" cy="570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Autonomous trans-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pPr algn="r"/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action based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41" name="Rectangle 52"/>
            <p:cNvSpPr>
              <a:spLocks noChangeArrowheads="1"/>
            </p:cNvSpPr>
            <p:nvPr/>
          </p:nvSpPr>
          <p:spPr bwMode="auto">
            <a:xfrm>
              <a:off x="1434255" y="3300413"/>
              <a:ext cx="1531195" cy="570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Autonomous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pPr algn="r"/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fully cooperative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42" name="Rectangle 54"/>
            <p:cNvSpPr>
              <a:spLocks noChangeArrowheads="1"/>
            </p:cNvSpPr>
            <p:nvPr/>
          </p:nvSpPr>
          <p:spPr bwMode="auto">
            <a:xfrm>
              <a:off x="2500312" y="4976813"/>
              <a:ext cx="871228" cy="800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Homog. 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special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purpose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43" name="Rectangle 55"/>
            <p:cNvSpPr>
              <a:spLocks noChangeArrowheads="1"/>
            </p:cNvSpPr>
            <p:nvPr/>
          </p:nvSpPr>
          <p:spPr bwMode="auto">
            <a:xfrm>
              <a:off x="3032125" y="5661025"/>
              <a:ext cx="878212" cy="800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Heterog.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special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purpose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44" name="Rectangle 56"/>
            <p:cNvSpPr>
              <a:spLocks noChangeArrowheads="1"/>
            </p:cNvSpPr>
            <p:nvPr/>
          </p:nvSpPr>
          <p:spPr bwMode="auto">
            <a:xfrm>
              <a:off x="3641725" y="4975225"/>
              <a:ext cx="860752" cy="800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 dirty="0" err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Homog</a:t>
              </a:r>
              <a:r>
                <a:rPr lang="en-US" altLang="zh-TW" sz="1200" b="1" dirty="0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.</a:t>
              </a:r>
              <a:endPara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 dirty="0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general</a:t>
              </a:r>
              <a:endPara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 dirty="0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purpose</a:t>
              </a:r>
              <a:endPara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45" name="Rectangle 57"/>
            <p:cNvSpPr>
              <a:spLocks noChangeArrowheads="1"/>
            </p:cNvSpPr>
            <p:nvPr/>
          </p:nvSpPr>
          <p:spPr bwMode="auto">
            <a:xfrm>
              <a:off x="4125912" y="5662613"/>
              <a:ext cx="878212" cy="800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Heterog.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general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  <a:p>
              <a:r>
                <a:rPr lang="en-US" altLang="zh-TW" sz="1200" b="1">
                  <a:solidFill>
                    <a:schemeClr val="bg1"/>
                  </a:solidFill>
                  <a:latin typeface="Arial" panose="020B0604020202020204" pitchFamily="34" charset="0"/>
                  <a:ea typeface="PMingLiU" panose="02020500000000000000" pitchFamily="18" charset="-120"/>
                </a:rPr>
                <a:t>purpose</a:t>
              </a:r>
              <a:endPara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403696" y="1180717"/>
            <a:ext cx="2068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err="1" smtClean="0">
                <a:solidFill>
                  <a:srgbClr val="FFFF00"/>
                </a:solidFill>
                <a:latin typeface="Arial" panose="020B0604020202020204" pitchFamily="34" charset="0"/>
              </a:rPr>
              <a:t>Enslow</a:t>
            </a:r>
            <a:r>
              <a:rPr lang="zh-CN" altLang="en-US" sz="14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的系统设计模型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分布式系统定义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1788" y="1168544"/>
            <a:ext cx="6601487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本书定义</a:t>
            </a:r>
            <a:r>
              <a:rPr lang="zh-CN" alt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：</a:t>
            </a:r>
            <a:endParaRPr lang="en-US" altLang="zh-CN" sz="14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1400" b="1" dirty="0" smtClean="0">
                <a:solidFill>
                  <a:schemeClr val="bg1"/>
                </a:solidFill>
              </a:rPr>
              <a:t>     </a:t>
            </a:r>
            <a:r>
              <a:rPr lang="zh-CN" altLang="en-US" sz="1400" dirty="0" smtClean="0">
                <a:solidFill>
                  <a:schemeClr val="bg1"/>
                </a:solidFill>
              </a:rPr>
              <a:t>分布式系统是若干</a:t>
            </a:r>
            <a:r>
              <a:rPr lang="zh-CN" altLang="en-US" sz="1400" b="1" dirty="0" smtClean="0">
                <a:solidFill>
                  <a:srgbClr val="FFFF00"/>
                </a:solidFill>
              </a:rPr>
              <a:t>独立</a:t>
            </a:r>
            <a:r>
              <a:rPr lang="zh-CN" altLang="en-US" sz="1400" b="1" dirty="0">
                <a:solidFill>
                  <a:srgbClr val="FFFF00"/>
                </a:solidFill>
              </a:rPr>
              <a:t>自主</a:t>
            </a:r>
            <a:r>
              <a:rPr lang="zh-CN" altLang="en-US" sz="1400" b="1" dirty="0" smtClean="0">
                <a:solidFill>
                  <a:srgbClr val="FFFF00"/>
                </a:solidFill>
              </a:rPr>
              <a:t>计算机</a:t>
            </a:r>
            <a:r>
              <a:rPr lang="zh-CN" altLang="en-US" sz="1400" dirty="0" smtClean="0">
                <a:solidFill>
                  <a:schemeClr val="bg1"/>
                </a:solidFill>
              </a:rPr>
              <a:t>的集合，这些计算机对于用于来说像是</a:t>
            </a:r>
            <a:r>
              <a:rPr lang="zh-CN" altLang="en-US" sz="1400" b="1" dirty="0" smtClean="0">
                <a:solidFill>
                  <a:srgbClr val="FFFF00"/>
                </a:solidFill>
              </a:rPr>
              <a:t>单个</a:t>
            </a:r>
            <a:endParaRPr lang="en-US" altLang="zh-CN" sz="1400" b="1" dirty="0" smtClean="0">
              <a:solidFill>
                <a:srgbClr val="FFFF00"/>
              </a:solidFill>
            </a:endParaRPr>
          </a:p>
          <a:p>
            <a:r>
              <a:rPr lang="zh-CN" altLang="en-US" sz="1400" b="1" dirty="0">
                <a:solidFill>
                  <a:srgbClr val="FFFF00"/>
                </a:solidFill>
              </a:rPr>
              <a:t>耦合</a:t>
            </a:r>
            <a:r>
              <a:rPr lang="zh-CN" altLang="en-US" sz="1400" dirty="0" smtClean="0">
                <a:solidFill>
                  <a:schemeClr val="bg1"/>
                </a:solidFill>
              </a:rPr>
              <a:t>系统。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788" y="1915508"/>
            <a:ext cx="43093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Leslie 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Lamport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 distributed system is one </a:t>
            </a:r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which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 of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computer you didn’t even know </a:t>
            </a:r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existed can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 your own computer unusable.”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33256" y="1781795"/>
            <a:ext cx="934710" cy="1213233"/>
            <a:chOff x="2794660" y="2822828"/>
            <a:chExt cx="934710" cy="1213233"/>
          </a:xfrm>
        </p:grpSpPr>
        <p:sp>
          <p:nvSpPr>
            <p:cNvPr id="8" name="圆角矩形标注 7"/>
            <p:cNvSpPr/>
            <p:nvPr/>
          </p:nvSpPr>
          <p:spPr>
            <a:xfrm>
              <a:off x="2794660" y="2822828"/>
              <a:ext cx="934710" cy="1213233"/>
            </a:xfrm>
            <a:prstGeom prst="wedgeRoundRectCallout">
              <a:avLst>
                <a:gd name="adj1" fmla="val -176114"/>
                <a:gd name="adj2" fmla="val -11227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11746" y="2859782"/>
              <a:ext cx="917624" cy="11521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0" name="矩形 9"/>
          <p:cNvSpPr/>
          <p:nvPr/>
        </p:nvSpPr>
        <p:spPr>
          <a:xfrm>
            <a:off x="271788" y="2995028"/>
            <a:ext cx="639617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特性：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自主性：</a:t>
            </a:r>
            <a:endParaRPr lang="en-US" altLang="zh-CN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计算节点硬件或者软件进程是独立的；</a:t>
            </a:r>
            <a:endParaRPr lang="en-US" altLang="zh-CN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单体耦合性：</a:t>
            </a:r>
            <a:endParaRPr lang="en-US" altLang="zh-CN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用户或者应用程序感觉系统是一个系统</a:t>
            </a:r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节点之间需要相互协作；</a:t>
            </a:r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altLang="zh-CN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altLang="zh-CN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293096" y="3405615"/>
            <a:ext cx="864096" cy="216024"/>
          </a:xfrm>
          <a:prstGeom prst="wedgeRoundRectCallout">
            <a:avLst>
              <a:gd name="adj1" fmla="val -62574"/>
              <a:gd name="adj2" fmla="val 133720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优点？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5733256" y="3932876"/>
            <a:ext cx="864096" cy="216024"/>
          </a:xfrm>
          <a:prstGeom prst="wedgeRoundRectCallout">
            <a:avLst>
              <a:gd name="adj1" fmla="val -62574"/>
              <a:gd name="adj2" fmla="val 133720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优点？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384" y="1203598"/>
            <a:ext cx="6858000" cy="35283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分布式系统定义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分布式系统定义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AutoShape 2" descr="https://cdn-images-1.medium.com/max/2000/0*kS4OWH9ZE8lp3qv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AutoShape 4" descr="https://cdn-images-1.medium.com/max/2000/0*kS4OWH9ZE8lp3qv5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032"/>
            <a:ext cx="6813376" cy="40819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20888" y="4784253"/>
            <a:ext cx="2804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一个典型的数据中心</a:t>
            </a:r>
            <a:endParaRPr kumimoji="1" lang="zh-CN" altLang="en-US" sz="1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" y="1068873"/>
            <a:ext cx="6753723" cy="3735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27384" y="699542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分布式系统定义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分布式系统定义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8680" y="1347614"/>
            <a:ext cx="5070619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更多特性：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构成组件并被所有用户共享；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系统资源可能不允许访问；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软件运行在不同处理器上的多个并发进程上；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允许多点控制；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允许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多点失效；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分布式系统定义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8680" y="1347614"/>
            <a:ext cx="341632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集中式系统特性：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仅由单个组件构成；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单个组件被用户一直占用；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所有的资源都是可访问的；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软件运行在单个进程中；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单点控制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单点失效；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2656" y="2499742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</a:rPr>
              <a:t>第一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讲</a:t>
            </a:r>
            <a:r>
              <a:rPr kumimoji="1" lang="en-US" altLang="zh-CN" sz="24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—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分布式系统简介</a:t>
            </a:r>
            <a:endParaRPr lang="en-US" altLang="zh-TW" sz="2400" b="1" dirty="0">
              <a:solidFill>
                <a:schemeClr val="bg1"/>
              </a:solidFill>
              <a:ea typeface="PMingLiU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不同系统比较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그룹 5"/>
          <p:cNvGrpSpPr/>
          <p:nvPr/>
        </p:nvGrpSpPr>
        <p:grpSpPr>
          <a:xfrm>
            <a:off x="2582947" y="2158786"/>
            <a:ext cx="429274" cy="1085702"/>
            <a:chOff x="3114675" y="4652963"/>
            <a:chExt cx="350838" cy="1270001"/>
          </a:xfrm>
          <a:solidFill>
            <a:srgbClr val="FCAE16"/>
          </a:solidFill>
        </p:grpSpPr>
        <p:sp>
          <p:nvSpPr>
            <p:cNvPr id="5" name="Freeform 34"/>
            <p:cNvSpPr/>
            <p:nvPr/>
          </p:nvSpPr>
          <p:spPr bwMode="auto">
            <a:xfrm>
              <a:off x="3321050" y="4652963"/>
              <a:ext cx="17463" cy="46038"/>
            </a:xfrm>
            <a:custGeom>
              <a:avLst/>
              <a:gdLst>
                <a:gd name="T0" fmla="*/ 7 w 11"/>
                <a:gd name="T1" fmla="*/ 0 h 29"/>
                <a:gd name="T2" fmla="*/ 7 w 11"/>
                <a:gd name="T3" fmla="*/ 0 h 29"/>
                <a:gd name="T4" fmla="*/ 10 w 11"/>
                <a:gd name="T5" fmla="*/ 2 h 29"/>
                <a:gd name="T6" fmla="*/ 11 w 11"/>
                <a:gd name="T7" fmla="*/ 3 h 29"/>
                <a:gd name="T8" fmla="*/ 11 w 11"/>
                <a:gd name="T9" fmla="*/ 6 h 29"/>
                <a:gd name="T10" fmla="*/ 11 w 11"/>
                <a:gd name="T11" fmla="*/ 6 h 29"/>
                <a:gd name="T12" fmla="*/ 9 w 11"/>
                <a:gd name="T13" fmla="*/ 12 h 29"/>
                <a:gd name="T14" fmla="*/ 7 w 11"/>
                <a:gd name="T15" fmla="*/ 18 h 29"/>
                <a:gd name="T16" fmla="*/ 6 w 11"/>
                <a:gd name="T17" fmla="*/ 24 h 29"/>
                <a:gd name="T18" fmla="*/ 3 w 11"/>
                <a:gd name="T19" fmla="*/ 29 h 29"/>
                <a:gd name="T20" fmla="*/ 3 w 11"/>
                <a:gd name="T21" fmla="*/ 29 h 29"/>
                <a:gd name="T22" fmla="*/ 2 w 11"/>
                <a:gd name="T23" fmla="*/ 25 h 29"/>
                <a:gd name="T24" fmla="*/ 0 w 11"/>
                <a:gd name="T25" fmla="*/ 21 h 29"/>
                <a:gd name="T26" fmla="*/ 2 w 11"/>
                <a:gd name="T27" fmla="*/ 14 h 29"/>
                <a:gd name="T28" fmla="*/ 4 w 11"/>
                <a:gd name="T29" fmla="*/ 6 h 29"/>
                <a:gd name="T30" fmla="*/ 7 w 11"/>
                <a:gd name="T31" fmla="*/ 0 h 29"/>
                <a:gd name="T32" fmla="*/ 7 w 11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29">
                  <a:moveTo>
                    <a:pt x="7" y="0"/>
                  </a:moveTo>
                  <a:lnTo>
                    <a:pt x="7" y="0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2"/>
                  </a:lnTo>
                  <a:lnTo>
                    <a:pt x="7" y="18"/>
                  </a:lnTo>
                  <a:lnTo>
                    <a:pt x="6" y="24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2" y="25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4" y="6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3292475" y="4833938"/>
              <a:ext cx="9525" cy="9525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2 w 6"/>
                <a:gd name="T5" fmla="*/ 0 h 6"/>
                <a:gd name="T6" fmla="*/ 3 w 6"/>
                <a:gd name="T7" fmla="*/ 1 h 6"/>
                <a:gd name="T8" fmla="*/ 4 w 6"/>
                <a:gd name="T9" fmla="*/ 1 h 6"/>
                <a:gd name="T10" fmla="*/ 4 w 6"/>
                <a:gd name="T11" fmla="*/ 0 h 6"/>
                <a:gd name="T12" fmla="*/ 4 w 6"/>
                <a:gd name="T13" fmla="*/ 0 h 6"/>
                <a:gd name="T14" fmla="*/ 5 w 6"/>
                <a:gd name="T15" fmla="*/ 1 h 6"/>
                <a:gd name="T16" fmla="*/ 6 w 6"/>
                <a:gd name="T17" fmla="*/ 2 h 6"/>
                <a:gd name="T18" fmla="*/ 6 w 6"/>
                <a:gd name="T19" fmla="*/ 6 h 6"/>
                <a:gd name="T20" fmla="*/ 6 w 6"/>
                <a:gd name="T21" fmla="*/ 6 h 6"/>
                <a:gd name="T22" fmla="*/ 4 w 6"/>
                <a:gd name="T23" fmla="*/ 5 h 6"/>
                <a:gd name="T24" fmla="*/ 2 w 6"/>
                <a:gd name="T25" fmla="*/ 4 h 6"/>
                <a:gd name="T26" fmla="*/ 1 w 6"/>
                <a:gd name="T27" fmla="*/ 3 h 6"/>
                <a:gd name="T28" fmla="*/ 0 w 6"/>
                <a:gd name="T29" fmla="*/ 0 h 6"/>
                <a:gd name="T30" fmla="*/ 0 w 6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3211513" y="4856163"/>
              <a:ext cx="3175" cy="15875"/>
            </a:xfrm>
            <a:custGeom>
              <a:avLst/>
              <a:gdLst>
                <a:gd name="T0" fmla="*/ 0 w 2"/>
                <a:gd name="T1" fmla="*/ 2 h 10"/>
                <a:gd name="T2" fmla="*/ 0 w 2"/>
                <a:gd name="T3" fmla="*/ 2 h 10"/>
                <a:gd name="T4" fmla="*/ 1 w 2"/>
                <a:gd name="T5" fmla="*/ 0 h 10"/>
                <a:gd name="T6" fmla="*/ 2 w 2"/>
                <a:gd name="T7" fmla="*/ 2 h 10"/>
                <a:gd name="T8" fmla="*/ 2 w 2"/>
                <a:gd name="T9" fmla="*/ 8 h 10"/>
                <a:gd name="T10" fmla="*/ 2 w 2"/>
                <a:gd name="T11" fmla="*/ 8 h 10"/>
                <a:gd name="T12" fmla="*/ 1 w 2"/>
                <a:gd name="T13" fmla="*/ 10 h 10"/>
                <a:gd name="T14" fmla="*/ 0 w 2"/>
                <a:gd name="T15" fmla="*/ 8 h 10"/>
                <a:gd name="T16" fmla="*/ 0 w 2"/>
                <a:gd name="T17" fmla="*/ 2 h 10"/>
                <a:gd name="T18" fmla="*/ 0 w 2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0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3175000" y="4891088"/>
              <a:ext cx="23813" cy="44450"/>
            </a:xfrm>
            <a:custGeom>
              <a:avLst/>
              <a:gdLst>
                <a:gd name="T0" fmla="*/ 9 w 15"/>
                <a:gd name="T1" fmla="*/ 0 h 28"/>
                <a:gd name="T2" fmla="*/ 9 w 15"/>
                <a:gd name="T3" fmla="*/ 0 h 28"/>
                <a:gd name="T4" fmla="*/ 11 w 15"/>
                <a:gd name="T5" fmla="*/ 7 h 28"/>
                <a:gd name="T6" fmla="*/ 14 w 15"/>
                <a:gd name="T7" fmla="*/ 12 h 28"/>
                <a:gd name="T8" fmla="*/ 15 w 15"/>
                <a:gd name="T9" fmla="*/ 17 h 28"/>
                <a:gd name="T10" fmla="*/ 15 w 15"/>
                <a:gd name="T11" fmla="*/ 25 h 28"/>
                <a:gd name="T12" fmla="*/ 15 w 15"/>
                <a:gd name="T13" fmla="*/ 25 h 28"/>
                <a:gd name="T14" fmla="*/ 11 w 15"/>
                <a:gd name="T15" fmla="*/ 25 h 28"/>
                <a:gd name="T16" fmla="*/ 9 w 15"/>
                <a:gd name="T17" fmla="*/ 23 h 28"/>
                <a:gd name="T18" fmla="*/ 8 w 15"/>
                <a:gd name="T19" fmla="*/ 25 h 28"/>
                <a:gd name="T20" fmla="*/ 8 w 15"/>
                <a:gd name="T21" fmla="*/ 28 h 28"/>
                <a:gd name="T22" fmla="*/ 8 w 15"/>
                <a:gd name="T23" fmla="*/ 28 h 28"/>
                <a:gd name="T24" fmla="*/ 5 w 15"/>
                <a:gd name="T25" fmla="*/ 27 h 28"/>
                <a:gd name="T26" fmla="*/ 3 w 15"/>
                <a:gd name="T27" fmla="*/ 26 h 28"/>
                <a:gd name="T28" fmla="*/ 2 w 15"/>
                <a:gd name="T29" fmla="*/ 23 h 28"/>
                <a:gd name="T30" fmla="*/ 0 w 15"/>
                <a:gd name="T31" fmla="*/ 23 h 28"/>
                <a:gd name="T32" fmla="*/ 0 w 15"/>
                <a:gd name="T33" fmla="*/ 23 h 28"/>
                <a:gd name="T34" fmla="*/ 2 w 15"/>
                <a:gd name="T35" fmla="*/ 20 h 28"/>
                <a:gd name="T36" fmla="*/ 3 w 15"/>
                <a:gd name="T37" fmla="*/ 18 h 28"/>
                <a:gd name="T38" fmla="*/ 4 w 15"/>
                <a:gd name="T39" fmla="*/ 12 h 28"/>
                <a:gd name="T40" fmla="*/ 6 w 15"/>
                <a:gd name="T41" fmla="*/ 6 h 28"/>
                <a:gd name="T42" fmla="*/ 7 w 15"/>
                <a:gd name="T43" fmla="*/ 3 h 28"/>
                <a:gd name="T44" fmla="*/ 9 w 15"/>
                <a:gd name="T45" fmla="*/ 0 h 28"/>
                <a:gd name="T46" fmla="*/ 9 w 1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28">
                  <a:moveTo>
                    <a:pt x="9" y="0"/>
                  </a:moveTo>
                  <a:lnTo>
                    <a:pt x="9" y="0"/>
                  </a:lnTo>
                  <a:lnTo>
                    <a:pt x="11" y="7"/>
                  </a:lnTo>
                  <a:lnTo>
                    <a:pt x="14" y="12"/>
                  </a:lnTo>
                  <a:lnTo>
                    <a:pt x="15" y="17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1" y="25"/>
                  </a:lnTo>
                  <a:lnTo>
                    <a:pt x="9" y="23"/>
                  </a:lnTo>
                  <a:lnTo>
                    <a:pt x="8" y="25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5" y="27"/>
                  </a:lnTo>
                  <a:lnTo>
                    <a:pt x="3" y="26"/>
                  </a:lnTo>
                  <a:lnTo>
                    <a:pt x="2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3" y="18"/>
                  </a:lnTo>
                  <a:lnTo>
                    <a:pt x="4" y="12"/>
                  </a:lnTo>
                  <a:lnTo>
                    <a:pt x="6" y="6"/>
                  </a:lnTo>
                  <a:lnTo>
                    <a:pt x="7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" name="Freeform 38"/>
            <p:cNvSpPr/>
            <p:nvPr/>
          </p:nvSpPr>
          <p:spPr bwMode="auto">
            <a:xfrm>
              <a:off x="3224213" y="4895851"/>
              <a:ext cx="11113" cy="31750"/>
            </a:xfrm>
            <a:custGeom>
              <a:avLst/>
              <a:gdLst>
                <a:gd name="T0" fmla="*/ 5 w 7"/>
                <a:gd name="T1" fmla="*/ 0 h 20"/>
                <a:gd name="T2" fmla="*/ 5 w 7"/>
                <a:gd name="T3" fmla="*/ 0 h 20"/>
                <a:gd name="T4" fmla="*/ 7 w 7"/>
                <a:gd name="T5" fmla="*/ 3 h 20"/>
                <a:gd name="T6" fmla="*/ 7 w 7"/>
                <a:gd name="T7" fmla="*/ 5 h 20"/>
                <a:gd name="T8" fmla="*/ 7 w 7"/>
                <a:gd name="T9" fmla="*/ 9 h 20"/>
                <a:gd name="T10" fmla="*/ 6 w 7"/>
                <a:gd name="T11" fmla="*/ 14 h 20"/>
                <a:gd name="T12" fmla="*/ 5 w 7"/>
                <a:gd name="T13" fmla="*/ 20 h 20"/>
                <a:gd name="T14" fmla="*/ 5 w 7"/>
                <a:gd name="T15" fmla="*/ 20 h 20"/>
                <a:gd name="T16" fmla="*/ 3 w 7"/>
                <a:gd name="T17" fmla="*/ 18 h 20"/>
                <a:gd name="T18" fmla="*/ 0 w 7"/>
                <a:gd name="T19" fmla="*/ 15 h 20"/>
                <a:gd name="T20" fmla="*/ 0 w 7"/>
                <a:gd name="T21" fmla="*/ 13 h 20"/>
                <a:gd name="T22" fmla="*/ 0 w 7"/>
                <a:gd name="T23" fmla="*/ 11 h 20"/>
                <a:gd name="T24" fmla="*/ 5 w 7"/>
                <a:gd name="T25" fmla="*/ 0 h 20"/>
                <a:gd name="T26" fmla="*/ 5 w 7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20">
                  <a:moveTo>
                    <a:pt x="5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7" y="5"/>
                  </a:lnTo>
                  <a:lnTo>
                    <a:pt x="7" y="9"/>
                  </a:lnTo>
                  <a:lnTo>
                    <a:pt x="6" y="14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0" name="Freeform 39"/>
            <p:cNvSpPr/>
            <p:nvPr/>
          </p:nvSpPr>
          <p:spPr bwMode="auto">
            <a:xfrm>
              <a:off x="3205163" y="4900613"/>
              <a:ext cx="9525" cy="7938"/>
            </a:xfrm>
            <a:custGeom>
              <a:avLst/>
              <a:gdLst>
                <a:gd name="T0" fmla="*/ 2 w 6"/>
                <a:gd name="T1" fmla="*/ 0 h 5"/>
                <a:gd name="T2" fmla="*/ 2 w 6"/>
                <a:gd name="T3" fmla="*/ 0 h 5"/>
                <a:gd name="T4" fmla="*/ 4 w 6"/>
                <a:gd name="T5" fmla="*/ 0 h 5"/>
                <a:gd name="T6" fmla="*/ 5 w 6"/>
                <a:gd name="T7" fmla="*/ 1 h 5"/>
                <a:gd name="T8" fmla="*/ 6 w 6"/>
                <a:gd name="T9" fmla="*/ 5 h 5"/>
                <a:gd name="T10" fmla="*/ 6 w 6"/>
                <a:gd name="T11" fmla="*/ 5 h 5"/>
                <a:gd name="T12" fmla="*/ 4 w 6"/>
                <a:gd name="T13" fmla="*/ 5 h 5"/>
                <a:gd name="T14" fmla="*/ 3 w 6"/>
                <a:gd name="T15" fmla="*/ 5 h 5"/>
                <a:gd name="T16" fmla="*/ 0 w 6"/>
                <a:gd name="T17" fmla="*/ 4 h 5"/>
                <a:gd name="T18" fmla="*/ 0 w 6"/>
                <a:gd name="T19" fmla="*/ 4 h 5"/>
                <a:gd name="T20" fmla="*/ 1 w 6"/>
                <a:gd name="T21" fmla="*/ 2 h 5"/>
                <a:gd name="T22" fmla="*/ 2 w 6"/>
                <a:gd name="T23" fmla="*/ 0 h 5"/>
                <a:gd name="T24" fmla="*/ 2 w 6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" name="Freeform 40"/>
            <p:cNvSpPr/>
            <p:nvPr/>
          </p:nvSpPr>
          <p:spPr bwMode="auto">
            <a:xfrm>
              <a:off x="3236913" y="4957763"/>
              <a:ext cx="6350" cy="12700"/>
            </a:xfrm>
            <a:custGeom>
              <a:avLst/>
              <a:gdLst>
                <a:gd name="T0" fmla="*/ 0 w 4"/>
                <a:gd name="T1" fmla="*/ 0 h 8"/>
                <a:gd name="T2" fmla="*/ 0 w 4"/>
                <a:gd name="T3" fmla="*/ 0 h 8"/>
                <a:gd name="T4" fmla="*/ 2 w 4"/>
                <a:gd name="T5" fmla="*/ 0 h 8"/>
                <a:gd name="T6" fmla="*/ 3 w 4"/>
                <a:gd name="T7" fmla="*/ 1 h 8"/>
                <a:gd name="T8" fmla="*/ 4 w 4"/>
                <a:gd name="T9" fmla="*/ 4 h 8"/>
                <a:gd name="T10" fmla="*/ 4 w 4"/>
                <a:gd name="T11" fmla="*/ 6 h 8"/>
                <a:gd name="T12" fmla="*/ 4 w 4"/>
                <a:gd name="T13" fmla="*/ 6 h 8"/>
                <a:gd name="T14" fmla="*/ 2 w 4"/>
                <a:gd name="T15" fmla="*/ 7 h 8"/>
                <a:gd name="T16" fmla="*/ 1 w 4"/>
                <a:gd name="T17" fmla="*/ 8 h 8"/>
                <a:gd name="T18" fmla="*/ 1 w 4"/>
                <a:gd name="T19" fmla="*/ 8 h 8"/>
                <a:gd name="T20" fmla="*/ 0 w 4"/>
                <a:gd name="T21" fmla="*/ 7 h 8"/>
                <a:gd name="T22" fmla="*/ 0 w 4"/>
                <a:gd name="T23" fmla="*/ 5 h 8"/>
                <a:gd name="T24" fmla="*/ 0 w 4"/>
                <a:gd name="T25" fmla="*/ 0 h 8"/>
                <a:gd name="T26" fmla="*/ 0 w 4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" name="Freeform 41"/>
            <p:cNvSpPr/>
            <p:nvPr/>
          </p:nvSpPr>
          <p:spPr bwMode="auto">
            <a:xfrm>
              <a:off x="3228975" y="4970463"/>
              <a:ext cx="4763" cy="17463"/>
            </a:xfrm>
            <a:custGeom>
              <a:avLst/>
              <a:gdLst>
                <a:gd name="T0" fmla="*/ 2 w 3"/>
                <a:gd name="T1" fmla="*/ 0 h 11"/>
                <a:gd name="T2" fmla="*/ 2 w 3"/>
                <a:gd name="T3" fmla="*/ 0 h 11"/>
                <a:gd name="T4" fmla="*/ 3 w 3"/>
                <a:gd name="T5" fmla="*/ 2 h 11"/>
                <a:gd name="T6" fmla="*/ 3 w 3"/>
                <a:gd name="T7" fmla="*/ 5 h 11"/>
                <a:gd name="T8" fmla="*/ 2 w 3"/>
                <a:gd name="T9" fmla="*/ 11 h 11"/>
                <a:gd name="T10" fmla="*/ 2 w 3"/>
                <a:gd name="T11" fmla="*/ 11 h 11"/>
                <a:gd name="T12" fmla="*/ 1 w 3"/>
                <a:gd name="T13" fmla="*/ 10 h 11"/>
                <a:gd name="T14" fmla="*/ 0 w 3"/>
                <a:gd name="T15" fmla="*/ 9 h 11"/>
                <a:gd name="T16" fmla="*/ 0 w 3"/>
                <a:gd name="T17" fmla="*/ 6 h 11"/>
                <a:gd name="T18" fmla="*/ 1 w 3"/>
                <a:gd name="T19" fmla="*/ 2 h 11"/>
                <a:gd name="T20" fmla="*/ 2 w 3"/>
                <a:gd name="T21" fmla="*/ 0 h 11"/>
                <a:gd name="T22" fmla="*/ 2 w 3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11">
                  <a:moveTo>
                    <a:pt x="2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5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3" name="Freeform 42"/>
            <p:cNvSpPr/>
            <p:nvPr/>
          </p:nvSpPr>
          <p:spPr bwMode="auto">
            <a:xfrm>
              <a:off x="3352800" y="5022851"/>
              <a:ext cx="6350" cy="11113"/>
            </a:xfrm>
            <a:custGeom>
              <a:avLst/>
              <a:gdLst>
                <a:gd name="T0" fmla="*/ 2 w 4"/>
                <a:gd name="T1" fmla="*/ 0 h 7"/>
                <a:gd name="T2" fmla="*/ 2 w 4"/>
                <a:gd name="T3" fmla="*/ 0 h 7"/>
                <a:gd name="T4" fmla="*/ 4 w 4"/>
                <a:gd name="T5" fmla="*/ 2 h 7"/>
                <a:gd name="T6" fmla="*/ 4 w 4"/>
                <a:gd name="T7" fmla="*/ 7 h 7"/>
                <a:gd name="T8" fmla="*/ 4 w 4"/>
                <a:gd name="T9" fmla="*/ 7 h 7"/>
                <a:gd name="T10" fmla="*/ 0 w 4"/>
                <a:gd name="T11" fmla="*/ 4 h 7"/>
                <a:gd name="T12" fmla="*/ 0 w 4"/>
                <a:gd name="T13" fmla="*/ 2 h 7"/>
                <a:gd name="T14" fmla="*/ 2 w 4"/>
                <a:gd name="T15" fmla="*/ 0 h 7"/>
                <a:gd name="T16" fmla="*/ 2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" name="Freeform 43"/>
            <p:cNvSpPr/>
            <p:nvPr/>
          </p:nvSpPr>
          <p:spPr bwMode="auto">
            <a:xfrm>
              <a:off x="3206750" y="5026026"/>
              <a:ext cx="7938" cy="15875"/>
            </a:xfrm>
            <a:custGeom>
              <a:avLst/>
              <a:gdLst>
                <a:gd name="T0" fmla="*/ 1 w 5"/>
                <a:gd name="T1" fmla="*/ 0 h 10"/>
                <a:gd name="T2" fmla="*/ 1 w 5"/>
                <a:gd name="T3" fmla="*/ 0 h 10"/>
                <a:gd name="T4" fmla="*/ 2 w 5"/>
                <a:gd name="T5" fmla="*/ 0 h 10"/>
                <a:gd name="T6" fmla="*/ 3 w 5"/>
                <a:gd name="T7" fmla="*/ 0 h 10"/>
                <a:gd name="T8" fmla="*/ 5 w 5"/>
                <a:gd name="T9" fmla="*/ 3 h 10"/>
                <a:gd name="T10" fmla="*/ 5 w 5"/>
                <a:gd name="T11" fmla="*/ 10 h 10"/>
                <a:gd name="T12" fmla="*/ 5 w 5"/>
                <a:gd name="T13" fmla="*/ 10 h 10"/>
                <a:gd name="T14" fmla="*/ 1 w 5"/>
                <a:gd name="T15" fmla="*/ 5 h 10"/>
                <a:gd name="T16" fmla="*/ 0 w 5"/>
                <a:gd name="T17" fmla="*/ 3 h 10"/>
                <a:gd name="T18" fmla="*/ 1 w 5"/>
                <a:gd name="T19" fmla="*/ 0 h 10"/>
                <a:gd name="T20" fmla="*/ 1 w 5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" name="Freeform 44"/>
            <p:cNvSpPr/>
            <p:nvPr/>
          </p:nvSpPr>
          <p:spPr bwMode="auto">
            <a:xfrm>
              <a:off x="3248025" y="5051426"/>
              <a:ext cx="4763" cy="19050"/>
            </a:xfrm>
            <a:custGeom>
              <a:avLst/>
              <a:gdLst>
                <a:gd name="T0" fmla="*/ 0 w 3"/>
                <a:gd name="T1" fmla="*/ 0 h 12"/>
                <a:gd name="T2" fmla="*/ 0 w 3"/>
                <a:gd name="T3" fmla="*/ 0 h 12"/>
                <a:gd name="T4" fmla="*/ 1 w 3"/>
                <a:gd name="T5" fmla="*/ 0 h 12"/>
                <a:gd name="T6" fmla="*/ 2 w 3"/>
                <a:gd name="T7" fmla="*/ 1 h 12"/>
                <a:gd name="T8" fmla="*/ 3 w 3"/>
                <a:gd name="T9" fmla="*/ 7 h 12"/>
                <a:gd name="T10" fmla="*/ 2 w 3"/>
                <a:gd name="T11" fmla="*/ 11 h 12"/>
                <a:gd name="T12" fmla="*/ 1 w 3"/>
                <a:gd name="T13" fmla="*/ 12 h 12"/>
                <a:gd name="T14" fmla="*/ 0 w 3"/>
                <a:gd name="T15" fmla="*/ 12 h 12"/>
                <a:gd name="T16" fmla="*/ 0 w 3"/>
                <a:gd name="T17" fmla="*/ 12 h 12"/>
                <a:gd name="T18" fmla="*/ 1 w 3"/>
                <a:gd name="T19" fmla="*/ 9 h 12"/>
                <a:gd name="T20" fmla="*/ 0 w 3"/>
                <a:gd name="T21" fmla="*/ 7 h 12"/>
                <a:gd name="T22" fmla="*/ 0 w 3"/>
                <a:gd name="T23" fmla="*/ 4 h 12"/>
                <a:gd name="T24" fmla="*/ 0 w 3"/>
                <a:gd name="T25" fmla="*/ 0 h 12"/>
                <a:gd name="T26" fmla="*/ 0 w 3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1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7"/>
                  </a:lnTo>
                  <a:lnTo>
                    <a:pt x="2" y="11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" name="Freeform 45"/>
            <p:cNvSpPr/>
            <p:nvPr/>
          </p:nvSpPr>
          <p:spPr bwMode="auto">
            <a:xfrm>
              <a:off x="3163888" y="5099051"/>
              <a:ext cx="17463" cy="22225"/>
            </a:xfrm>
            <a:custGeom>
              <a:avLst/>
              <a:gdLst>
                <a:gd name="T0" fmla="*/ 11 w 11"/>
                <a:gd name="T1" fmla="*/ 9 h 14"/>
                <a:gd name="T2" fmla="*/ 11 w 11"/>
                <a:gd name="T3" fmla="*/ 9 h 14"/>
                <a:gd name="T4" fmla="*/ 8 w 11"/>
                <a:gd name="T5" fmla="*/ 10 h 14"/>
                <a:gd name="T6" fmla="*/ 6 w 11"/>
                <a:gd name="T7" fmla="*/ 10 h 14"/>
                <a:gd name="T8" fmla="*/ 3 w 11"/>
                <a:gd name="T9" fmla="*/ 12 h 14"/>
                <a:gd name="T10" fmla="*/ 3 w 11"/>
                <a:gd name="T11" fmla="*/ 14 h 14"/>
                <a:gd name="T12" fmla="*/ 3 w 11"/>
                <a:gd name="T13" fmla="*/ 14 h 14"/>
                <a:gd name="T14" fmla="*/ 2 w 11"/>
                <a:gd name="T15" fmla="*/ 13 h 14"/>
                <a:gd name="T16" fmla="*/ 1 w 11"/>
                <a:gd name="T17" fmla="*/ 12 h 14"/>
                <a:gd name="T18" fmla="*/ 1 w 11"/>
                <a:gd name="T19" fmla="*/ 11 h 14"/>
                <a:gd name="T20" fmla="*/ 0 w 11"/>
                <a:gd name="T21" fmla="*/ 10 h 14"/>
                <a:gd name="T22" fmla="*/ 0 w 11"/>
                <a:gd name="T23" fmla="*/ 10 h 14"/>
                <a:gd name="T24" fmla="*/ 1 w 11"/>
                <a:gd name="T25" fmla="*/ 7 h 14"/>
                <a:gd name="T26" fmla="*/ 2 w 11"/>
                <a:gd name="T27" fmla="*/ 4 h 14"/>
                <a:gd name="T28" fmla="*/ 4 w 11"/>
                <a:gd name="T29" fmla="*/ 2 h 14"/>
                <a:gd name="T30" fmla="*/ 6 w 11"/>
                <a:gd name="T31" fmla="*/ 0 h 14"/>
                <a:gd name="T32" fmla="*/ 8 w 11"/>
                <a:gd name="T33" fmla="*/ 0 h 14"/>
                <a:gd name="T34" fmla="*/ 10 w 11"/>
                <a:gd name="T35" fmla="*/ 1 h 14"/>
                <a:gd name="T36" fmla="*/ 11 w 11"/>
                <a:gd name="T37" fmla="*/ 4 h 14"/>
                <a:gd name="T38" fmla="*/ 11 w 11"/>
                <a:gd name="T39" fmla="*/ 9 h 14"/>
                <a:gd name="T40" fmla="*/ 11 w 11"/>
                <a:gd name="T4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4">
                  <a:moveTo>
                    <a:pt x="11" y="9"/>
                  </a:moveTo>
                  <a:lnTo>
                    <a:pt x="11" y="9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1" y="4"/>
                  </a:lnTo>
                  <a:lnTo>
                    <a:pt x="11" y="9"/>
                  </a:lnTo>
                  <a:lnTo>
                    <a:pt x="1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" name="Freeform 46"/>
            <p:cNvSpPr/>
            <p:nvPr/>
          </p:nvSpPr>
          <p:spPr bwMode="auto">
            <a:xfrm>
              <a:off x="3392488" y="5103813"/>
              <a:ext cx="36513" cy="60325"/>
            </a:xfrm>
            <a:custGeom>
              <a:avLst/>
              <a:gdLst>
                <a:gd name="T0" fmla="*/ 11 w 23"/>
                <a:gd name="T1" fmla="*/ 29 h 38"/>
                <a:gd name="T2" fmla="*/ 10 w 23"/>
                <a:gd name="T3" fmla="*/ 30 h 38"/>
                <a:gd name="T4" fmla="*/ 11 w 23"/>
                <a:gd name="T5" fmla="*/ 36 h 38"/>
                <a:gd name="T6" fmla="*/ 12 w 23"/>
                <a:gd name="T7" fmla="*/ 37 h 38"/>
                <a:gd name="T8" fmla="*/ 6 w 23"/>
                <a:gd name="T9" fmla="*/ 37 h 38"/>
                <a:gd name="T10" fmla="*/ 2 w 23"/>
                <a:gd name="T11" fmla="*/ 32 h 38"/>
                <a:gd name="T12" fmla="*/ 2 w 23"/>
                <a:gd name="T13" fmla="*/ 31 h 38"/>
                <a:gd name="T14" fmla="*/ 5 w 23"/>
                <a:gd name="T15" fmla="*/ 30 h 38"/>
                <a:gd name="T16" fmla="*/ 8 w 23"/>
                <a:gd name="T17" fmla="*/ 29 h 38"/>
                <a:gd name="T18" fmla="*/ 7 w 23"/>
                <a:gd name="T19" fmla="*/ 27 h 38"/>
                <a:gd name="T20" fmla="*/ 7 w 23"/>
                <a:gd name="T21" fmla="*/ 19 h 38"/>
                <a:gd name="T22" fmla="*/ 8 w 23"/>
                <a:gd name="T23" fmla="*/ 9 h 38"/>
                <a:gd name="T24" fmla="*/ 7 w 23"/>
                <a:gd name="T25" fmla="*/ 7 h 38"/>
                <a:gd name="T26" fmla="*/ 5 w 23"/>
                <a:gd name="T27" fmla="*/ 7 h 38"/>
                <a:gd name="T28" fmla="*/ 3 w 23"/>
                <a:gd name="T29" fmla="*/ 11 h 38"/>
                <a:gd name="T30" fmla="*/ 0 w 23"/>
                <a:gd name="T31" fmla="*/ 11 h 38"/>
                <a:gd name="T32" fmla="*/ 2 w 23"/>
                <a:gd name="T33" fmla="*/ 8 h 38"/>
                <a:gd name="T34" fmla="*/ 4 w 23"/>
                <a:gd name="T35" fmla="*/ 2 h 38"/>
                <a:gd name="T36" fmla="*/ 7 w 23"/>
                <a:gd name="T37" fmla="*/ 0 h 38"/>
                <a:gd name="T38" fmla="*/ 7 w 23"/>
                <a:gd name="T39" fmla="*/ 4 h 38"/>
                <a:gd name="T40" fmla="*/ 9 w 23"/>
                <a:gd name="T41" fmla="*/ 5 h 38"/>
                <a:gd name="T42" fmla="*/ 12 w 23"/>
                <a:gd name="T43" fmla="*/ 6 h 38"/>
                <a:gd name="T44" fmla="*/ 12 w 23"/>
                <a:gd name="T45" fmla="*/ 7 h 38"/>
                <a:gd name="T46" fmla="*/ 17 w 23"/>
                <a:gd name="T47" fmla="*/ 4 h 38"/>
                <a:gd name="T48" fmla="*/ 23 w 23"/>
                <a:gd name="T49" fmla="*/ 4 h 38"/>
                <a:gd name="T50" fmla="*/ 21 w 23"/>
                <a:gd name="T51" fmla="*/ 12 h 38"/>
                <a:gd name="T52" fmla="*/ 21 w 23"/>
                <a:gd name="T53" fmla="*/ 19 h 38"/>
                <a:gd name="T54" fmla="*/ 19 w 23"/>
                <a:gd name="T55" fmla="*/ 18 h 38"/>
                <a:gd name="T56" fmla="*/ 17 w 23"/>
                <a:gd name="T57" fmla="*/ 20 h 38"/>
                <a:gd name="T58" fmla="*/ 14 w 23"/>
                <a:gd name="T59" fmla="*/ 27 h 38"/>
                <a:gd name="T60" fmla="*/ 14 w 23"/>
                <a:gd name="T61" fmla="*/ 32 h 38"/>
                <a:gd name="T62" fmla="*/ 11 w 23"/>
                <a:gd name="T6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38">
                  <a:moveTo>
                    <a:pt x="11" y="29"/>
                  </a:moveTo>
                  <a:lnTo>
                    <a:pt x="11" y="29"/>
                  </a:lnTo>
                  <a:lnTo>
                    <a:pt x="11" y="29"/>
                  </a:lnTo>
                  <a:lnTo>
                    <a:pt x="10" y="30"/>
                  </a:lnTo>
                  <a:lnTo>
                    <a:pt x="11" y="32"/>
                  </a:lnTo>
                  <a:lnTo>
                    <a:pt x="11" y="36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0" y="38"/>
                  </a:lnTo>
                  <a:lnTo>
                    <a:pt x="6" y="37"/>
                  </a:lnTo>
                  <a:lnTo>
                    <a:pt x="3" y="35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7" y="30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7" y="19"/>
                  </a:lnTo>
                  <a:lnTo>
                    <a:pt x="8" y="12"/>
                  </a:lnTo>
                  <a:lnTo>
                    <a:pt x="8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10"/>
                  </a:lnTo>
                  <a:lnTo>
                    <a:pt x="3" y="11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8"/>
                  </a:lnTo>
                  <a:lnTo>
                    <a:pt x="3" y="5"/>
                  </a:lnTo>
                  <a:lnTo>
                    <a:pt x="4" y="2"/>
                  </a:lnTo>
                  <a:lnTo>
                    <a:pt x="5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5"/>
                  </a:lnTo>
                  <a:lnTo>
                    <a:pt x="17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2" y="9"/>
                  </a:lnTo>
                  <a:lnTo>
                    <a:pt x="21" y="12"/>
                  </a:lnTo>
                  <a:lnTo>
                    <a:pt x="21" y="16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19" y="18"/>
                  </a:lnTo>
                  <a:lnTo>
                    <a:pt x="18" y="18"/>
                  </a:lnTo>
                  <a:lnTo>
                    <a:pt x="17" y="20"/>
                  </a:lnTo>
                  <a:lnTo>
                    <a:pt x="15" y="22"/>
                  </a:lnTo>
                  <a:lnTo>
                    <a:pt x="14" y="27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2" y="31"/>
                  </a:lnTo>
                  <a:lnTo>
                    <a:pt x="11" y="29"/>
                  </a:lnTo>
                  <a:lnTo>
                    <a:pt x="11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8" name="Freeform 47"/>
            <p:cNvSpPr/>
            <p:nvPr/>
          </p:nvSpPr>
          <p:spPr bwMode="auto">
            <a:xfrm>
              <a:off x="3435350" y="5105401"/>
              <a:ext cx="9525" cy="23813"/>
            </a:xfrm>
            <a:custGeom>
              <a:avLst/>
              <a:gdLst>
                <a:gd name="T0" fmla="*/ 6 w 6"/>
                <a:gd name="T1" fmla="*/ 0 h 15"/>
                <a:gd name="T2" fmla="*/ 6 w 6"/>
                <a:gd name="T3" fmla="*/ 0 h 15"/>
                <a:gd name="T4" fmla="*/ 6 w 6"/>
                <a:gd name="T5" fmla="*/ 5 h 15"/>
                <a:gd name="T6" fmla="*/ 6 w 6"/>
                <a:gd name="T7" fmla="*/ 8 h 15"/>
                <a:gd name="T8" fmla="*/ 5 w 6"/>
                <a:gd name="T9" fmla="*/ 11 h 15"/>
                <a:gd name="T10" fmla="*/ 4 w 6"/>
                <a:gd name="T11" fmla="*/ 15 h 15"/>
                <a:gd name="T12" fmla="*/ 4 w 6"/>
                <a:gd name="T13" fmla="*/ 15 h 15"/>
                <a:gd name="T14" fmla="*/ 2 w 6"/>
                <a:gd name="T15" fmla="*/ 13 h 15"/>
                <a:gd name="T16" fmla="*/ 1 w 6"/>
                <a:gd name="T17" fmla="*/ 9 h 15"/>
                <a:gd name="T18" fmla="*/ 0 w 6"/>
                <a:gd name="T19" fmla="*/ 2 h 15"/>
                <a:gd name="T20" fmla="*/ 0 w 6"/>
                <a:gd name="T21" fmla="*/ 2 h 15"/>
                <a:gd name="T22" fmla="*/ 2 w 6"/>
                <a:gd name="T23" fmla="*/ 2 h 15"/>
                <a:gd name="T24" fmla="*/ 3 w 6"/>
                <a:gd name="T25" fmla="*/ 1 h 15"/>
                <a:gd name="T26" fmla="*/ 4 w 6"/>
                <a:gd name="T27" fmla="*/ 0 h 15"/>
                <a:gd name="T28" fmla="*/ 6 w 6"/>
                <a:gd name="T29" fmla="*/ 0 h 15"/>
                <a:gd name="T30" fmla="*/ 6 w 6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6" y="0"/>
                  </a:lnTo>
                  <a:lnTo>
                    <a:pt x="6" y="5"/>
                  </a:lnTo>
                  <a:lnTo>
                    <a:pt x="6" y="8"/>
                  </a:lnTo>
                  <a:lnTo>
                    <a:pt x="5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1" y="9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9" name="Freeform 48"/>
            <p:cNvSpPr/>
            <p:nvPr/>
          </p:nvSpPr>
          <p:spPr bwMode="auto">
            <a:xfrm>
              <a:off x="3136900" y="5129213"/>
              <a:ext cx="23813" cy="42863"/>
            </a:xfrm>
            <a:custGeom>
              <a:avLst/>
              <a:gdLst>
                <a:gd name="T0" fmla="*/ 8 w 15"/>
                <a:gd name="T1" fmla="*/ 0 h 27"/>
                <a:gd name="T2" fmla="*/ 8 w 15"/>
                <a:gd name="T3" fmla="*/ 0 h 27"/>
                <a:gd name="T4" fmla="*/ 10 w 15"/>
                <a:gd name="T5" fmla="*/ 0 h 27"/>
                <a:gd name="T6" fmla="*/ 12 w 15"/>
                <a:gd name="T7" fmla="*/ 1 h 27"/>
                <a:gd name="T8" fmla="*/ 13 w 15"/>
                <a:gd name="T9" fmla="*/ 2 h 27"/>
                <a:gd name="T10" fmla="*/ 15 w 15"/>
                <a:gd name="T11" fmla="*/ 3 h 27"/>
                <a:gd name="T12" fmla="*/ 15 w 15"/>
                <a:gd name="T13" fmla="*/ 3 h 27"/>
                <a:gd name="T14" fmla="*/ 13 w 15"/>
                <a:gd name="T15" fmla="*/ 4 h 27"/>
                <a:gd name="T16" fmla="*/ 12 w 15"/>
                <a:gd name="T17" fmla="*/ 5 h 27"/>
                <a:gd name="T18" fmla="*/ 11 w 15"/>
                <a:gd name="T19" fmla="*/ 9 h 27"/>
                <a:gd name="T20" fmla="*/ 11 w 15"/>
                <a:gd name="T21" fmla="*/ 13 h 27"/>
                <a:gd name="T22" fmla="*/ 13 w 15"/>
                <a:gd name="T23" fmla="*/ 16 h 27"/>
                <a:gd name="T24" fmla="*/ 13 w 15"/>
                <a:gd name="T25" fmla="*/ 16 h 27"/>
                <a:gd name="T26" fmla="*/ 12 w 15"/>
                <a:gd name="T27" fmla="*/ 20 h 27"/>
                <a:gd name="T28" fmla="*/ 10 w 15"/>
                <a:gd name="T29" fmla="*/ 22 h 27"/>
                <a:gd name="T30" fmla="*/ 8 w 15"/>
                <a:gd name="T31" fmla="*/ 24 h 27"/>
                <a:gd name="T32" fmla="*/ 8 w 15"/>
                <a:gd name="T33" fmla="*/ 27 h 27"/>
                <a:gd name="T34" fmla="*/ 8 w 15"/>
                <a:gd name="T35" fmla="*/ 27 h 27"/>
                <a:gd name="T36" fmla="*/ 6 w 15"/>
                <a:gd name="T37" fmla="*/ 27 h 27"/>
                <a:gd name="T38" fmla="*/ 5 w 15"/>
                <a:gd name="T39" fmla="*/ 26 h 27"/>
                <a:gd name="T40" fmla="*/ 3 w 15"/>
                <a:gd name="T41" fmla="*/ 24 h 27"/>
                <a:gd name="T42" fmla="*/ 2 w 15"/>
                <a:gd name="T43" fmla="*/ 22 h 27"/>
                <a:gd name="T44" fmla="*/ 0 w 15"/>
                <a:gd name="T45" fmla="*/ 20 h 27"/>
                <a:gd name="T46" fmla="*/ 0 w 15"/>
                <a:gd name="T47" fmla="*/ 20 h 27"/>
                <a:gd name="T48" fmla="*/ 3 w 15"/>
                <a:gd name="T49" fmla="*/ 9 h 27"/>
                <a:gd name="T50" fmla="*/ 8 w 15"/>
                <a:gd name="T51" fmla="*/ 0 h 27"/>
                <a:gd name="T52" fmla="*/ 8 w 15"/>
                <a:gd name="T5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27"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4"/>
                  </a:lnTo>
                  <a:lnTo>
                    <a:pt x="12" y="5"/>
                  </a:lnTo>
                  <a:lnTo>
                    <a:pt x="11" y="9"/>
                  </a:lnTo>
                  <a:lnTo>
                    <a:pt x="11" y="13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6" y="27"/>
                  </a:lnTo>
                  <a:lnTo>
                    <a:pt x="5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9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0" name="Freeform 49"/>
            <p:cNvSpPr/>
            <p:nvPr/>
          </p:nvSpPr>
          <p:spPr bwMode="auto">
            <a:xfrm>
              <a:off x="3163888" y="5145088"/>
              <a:ext cx="6350" cy="11113"/>
            </a:xfrm>
            <a:custGeom>
              <a:avLst/>
              <a:gdLst>
                <a:gd name="T0" fmla="*/ 1 w 4"/>
                <a:gd name="T1" fmla="*/ 0 h 7"/>
                <a:gd name="T2" fmla="*/ 1 w 4"/>
                <a:gd name="T3" fmla="*/ 0 h 7"/>
                <a:gd name="T4" fmla="*/ 3 w 4"/>
                <a:gd name="T5" fmla="*/ 1 h 7"/>
                <a:gd name="T6" fmla="*/ 4 w 4"/>
                <a:gd name="T7" fmla="*/ 3 h 7"/>
                <a:gd name="T8" fmla="*/ 4 w 4"/>
                <a:gd name="T9" fmla="*/ 5 h 7"/>
                <a:gd name="T10" fmla="*/ 3 w 4"/>
                <a:gd name="T11" fmla="*/ 7 h 7"/>
                <a:gd name="T12" fmla="*/ 3 w 4"/>
                <a:gd name="T13" fmla="*/ 7 h 7"/>
                <a:gd name="T14" fmla="*/ 1 w 4"/>
                <a:gd name="T15" fmla="*/ 6 h 7"/>
                <a:gd name="T16" fmla="*/ 0 w 4"/>
                <a:gd name="T17" fmla="*/ 4 h 7"/>
                <a:gd name="T18" fmla="*/ 0 w 4"/>
                <a:gd name="T19" fmla="*/ 2 h 7"/>
                <a:gd name="T20" fmla="*/ 1 w 4"/>
                <a:gd name="T21" fmla="*/ 0 h 7"/>
                <a:gd name="T22" fmla="*/ 1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1" name="Freeform 50"/>
            <p:cNvSpPr/>
            <p:nvPr/>
          </p:nvSpPr>
          <p:spPr bwMode="auto">
            <a:xfrm>
              <a:off x="3419475" y="5191126"/>
              <a:ext cx="7938" cy="33338"/>
            </a:xfrm>
            <a:custGeom>
              <a:avLst/>
              <a:gdLst>
                <a:gd name="T0" fmla="*/ 2 w 5"/>
                <a:gd name="T1" fmla="*/ 0 h 21"/>
                <a:gd name="T2" fmla="*/ 2 w 5"/>
                <a:gd name="T3" fmla="*/ 0 h 21"/>
                <a:gd name="T4" fmla="*/ 4 w 5"/>
                <a:gd name="T5" fmla="*/ 1 h 21"/>
                <a:gd name="T6" fmla="*/ 5 w 5"/>
                <a:gd name="T7" fmla="*/ 3 h 21"/>
                <a:gd name="T8" fmla="*/ 5 w 5"/>
                <a:gd name="T9" fmla="*/ 5 h 21"/>
                <a:gd name="T10" fmla="*/ 5 w 5"/>
                <a:gd name="T11" fmla="*/ 8 h 21"/>
                <a:gd name="T12" fmla="*/ 4 w 5"/>
                <a:gd name="T13" fmla="*/ 14 h 21"/>
                <a:gd name="T14" fmla="*/ 3 w 5"/>
                <a:gd name="T15" fmla="*/ 21 h 21"/>
                <a:gd name="T16" fmla="*/ 3 w 5"/>
                <a:gd name="T17" fmla="*/ 21 h 21"/>
                <a:gd name="T18" fmla="*/ 1 w 5"/>
                <a:gd name="T19" fmla="*/ 18 h 21"/>
                <a:gd name="T20" fmla="*/ 0 w 5"/>
                <a:gd name="T21" fmla="*/ 16 h 21"/>
                <a:gd name="T22" fmla="*/ 0 w 5"/>
                <a:gd name="T23" fmla="*/ 11 h 21"/>
                <a:gd name="T24" fmla="*/ 0 w 5"/>
                <a:gd name="T25" fmla="*/ 5 h 21"/>
                <a:gd name="T26" fmla="*/ 2 w 5"/>
                <a:gd name="T27" fmla="*/ 0 h 21"/>
                <a:gd name="T28" fmla="*/ 2 w 5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21">
                  <a:moveTo>
                    <a:pt x="2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8"/>
                  </a:lnTo>
                  <a:lnTo>
                    <a:pt x="4" y="1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2" name="Freeform 51"/>
            <p:cNvSpPr/>
            <p:nvPr/>
          </p:nvSpPr>
          <p:spPr bwMode="auto">
            <a:xfrm>
              <a:off x="3378200" y="5210176"/>
              <a:ext cx="3175" cy="6350"/>
            </a:xfrm>
            <a:custGeom>
              <a:avLst/>
              <a:gdLst>
                <a:gd name="T0" fmla="*/ 0 w 2"/>
                <a:gd name="T1" fmla="*/ 1 h 4"/>
                <a:gd name="T2" fmla="*/ 0 w 2"/>
                <a:gd name="T3" fmla="*/ 1 h 4"/>
                <a:gd name="T4" fmla="*/ 1 w 2"/>
                <a:gd name="T5" fmla="*/ 0 h 4"/>
                <a:gd name="T6" fmla="*/ 1 w 2"/>
                <a:gd name="T7" fmla="*/ 0 h 4"/>
                <a:gd name="T8" fmla="*/ 2 w 2"/>
                <a:gd name="T9" fmla="*/ 3 h 4"/>
                <a:gd name="T10" fmla="*/ 2 w 2"/>
                <a:gd name="T11" fmla="*/ 3 h 4"/>
                <a:gd name="T12" fmla="*/ 1 w 2"/>
                <a:gd name="T13" fmla="*/ 4 h 4"/>
                <a:gd name="T14" fmla="*/ 1 w 2"/>
                <a:gd name="T15" fmla="*/ 4 h 4"/>
                <a:gd name="T16" fmla="*/ 0 w 2"/>
                <a:gd name="T17" fmla="*/ 1 h 4"/>
                <a:gd name="T18" fmla="*/ 0 w 2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4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3" name="Freeform 52"/>
            <p:cNvSpPr/>
            <p:nvPr/>
          </p:nvSpPr>
          <p:spPr bwMode="auto">
            <a:xfrm>
              <a:off x="3419475" y="5226051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2 w 4"/>
                <a:gd name="T5" fmla="*/ 1 h 7"/>
                <a:gd name="T6" fmla="*/ 4 w 4"/>
                <a:gd name="T7" fmla="*/ 1 h 7"/>
                <a:gd name="T8" fmla="*/ 4 w 4"/>
                <a:gd name="T9" fmla="*/ 1 h 7"/>
                <a:gd name="T10" fmla="*/ 4 w 4"/>
                <a:gd name="T11" fmla="*/ 3 h 7"/>
                <a:gd name="T12" fmla="*/ 3 w 4"/>
                <a:gd name="T13" fmla="*/ 4 h 7"/>
                <a:gd name="T14" fmla="*/ 2 w 4"/>
                <a:gd name="T15" fmla="*/ 5 h 7"/>
                <a:gd name="T16" fmla="*/ 2 w 4"/>
                <a:gd name="T17" fmla="*/ 7 h 7"/>
                <a:gd name="T18" fmla="*/ 2 w 4"/>
                <a:gd name="T19" fmla="*/ 7 h 7"/>
                <a:gd name="T20" fmla="*/ 0 w 4"/>
                <a:gd name="T21" fmla="*/ 6 h 7"/>
                <a:gd name="T22" fmla="*/ 0 w 4"/>
                <a:gd name="T23" fmla="*/ 4 h 7"/>
                <a:gd name="T24" fmla="*/ 0 w 4"/>
                <a:gd name="T25" fmla="*/ 0 h 7"/>
                <a:gd name="T26" fmla="*/ 0 w 4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4" name="Freeform 53"/>
            <p:cNvSpPr/>
            <p:nvPr/>
          </p:nvSpPr>
          <p:spPr bwMode="auto">
            <a:xfrm>
              <a:off x="3436938" y="5265738"/>
              <a:ext cx="28575" cy="25400"/>
            </a:xfrm>
            <a:custGeom>
              <a:avLst/>
              <a:gdLst>
                <a:gd name="T0" fmla="*/ 0 w 18"/>
                <a:gd name="T1" fmla="*/ 8 h 16"/>
                <a:gd name="T2" fmla="*/ 0 w 18"/>
                <a:gd name="T3" fmla="*/ 8 h 16"/>
                <a:gd name="T4" fmla="*/ 3 w 18"/>
                <a:gd name="T5" fmla="*/ 8 h 16"/>
                <a:gd name="T6" fmla="*/ 5 w 18"/>
                <a:gd name="T7" fmla="*/ 7 h 16"/>
                <a:gd name="T8" fmla="*/ 10 w 18"/>
                <a:gd name="T9" fmla="*/ 3 h 16"/>
                <a:gd name="T10" fmla="*/ 14 w 18"/>
                <a:gd name="T11" fmla="*/ 0 h 16"/>
                <a:gd name="T12" fmla="*/ 16 w 18"/>
                <a:gd name="T13" fmla="*/ 0 h 16"/>
                <a:gd name="T14" fmla="*/ 18 w 18"/>
                <a:gd name="T15" fmla="*/ 0 h 16"/>
                <a:gd name="T16" fmla="*/ 18 w 18"/>
                <a:gd name="T17" fmla="*/ 0 h 16"/>
                <a:gd name="T18" fmla="*/ 17 w 18"/>
                <a:gd name="T19" fmla="*/ 6 h 16"/>
                <a:gd name="T20" fmla="*/ 17 w 18"/>
                <a:gd name="T21" fmla="*/ 9 h 16"/>
                <a:gd name="T22" fmla="*/ 16 w 18"/>
                <a:gd name="T23" fmla="*/ 11 h 16"/>
                <a:gd name="T24" fmla="*/ 16 w 18"/>
                <a:gd name="T25" fmla="*/ 11 h 16"/>
                <a:gd name="T26" fmla="*/ 13 w 18"/>
                <a:gd name="T27" fmla="*/ 10 h 16"/>
                <a:gd name="T28" fmla="*/ 11 w 18"/>
                <a:gd name="T29" fmla="*/ 10 h 16"/>
                <a:gd name="T30" fmla="*/ 9 w 18"/>
                <a:gd name="T31" fmla="*/ 10 h 16"/>
                <a:gd name="T32" fmla="*/ 7 w 18"/>
                <a:gd name="T33" fmla="*/ 11 h 16"/>
                <a:gd name="T34" fmla="*/ 7 w 18"/>
                <a:gd name="T35" fmla="*/ 13 h 16"/>
                <a:gd name="T36" fmla="*/ 7 w 18"/>
                <a:gd name="T37" fmla="*/ 16 h 16"/>
                <a:gd name="T38" fmla="*/ 7 w 18"/>
                <a:gd name="T39" fmla="*/ 16 h 16"/>
                <a:gd name="T40" fmla="*/ 4 w 18"/>
                <a:gd name="T41" fmla="*/ 16 h 16"/>
                <a:gd name="T42" fmla="*/ 2 w 18"/>
                <a:gd name="T43" fmla="*/ 15 h 16"/>
                <a:gd name="T44" fmla="*/ 0 w 18"/>
                <a:gd name="T45" fmla="*/ 12 h 16"/>
                <a:gd name="T46" fmla="*/ 0 w 18"/>
                <a:gd name="T47" fmla="*/ 8 h 16"/>
                <a:gd name="T48" fmla="*/ 0 w 18"/>
                <a:gd name="T4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6">
                  <a:moveTo>
                    <a:pt x="0" y="8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5" y="7"/>
                  </a:lnTo>
                  <a:lnTo>
                    <a:pt x="10" y="3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6"/>
                  </a:lnTo>
                  <a:lnTo>
                    <a:pt x="17" y="9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9" y="10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5" name="Freeform 54"/>
            <p:cNvSpPr/>
            <p:nvPr/>
          </p:nvSpPr>
          <p:spPr bwMode="auto">
            <a:xfrm>
              <a:off x="3305175" y="5273676"/>
              <a:ext cx="4763" cy="9525"/>
            </a:xfrm>
            <a:custGeom>
              <a:avLst/>
              <a:gdLst>
                <a:gd name="T0" fmla="*/ 0 w 3"/>
                <a:gd name="T1" fmla="*/ 1 h 6"/>
                <a:gd name="T2" fmla="*/ 0 w 3"/>
                <a:gd name="T3" fmla="*/ 1 h 6"/>
                <a:gd name="T4" fmla="*/ 2 w 3"/>
                <a:gd name="T5" fmla="*/ 0 h 6"/>
                <a:gd name="T6" fmla="*/ 3 w 3"/>
                <a:gd name="T7" fmla="*/ 1 h 6"/>
                <a:gd name="T8" fmla="*/ 3 w 3"/>
                <a:gd name="T9" fmla="*/ 3 h 6"/>
                <a:gd name="T10" fmla="*/ 2 w 3"/>
                <a:gd name="T11" fmla="*/ 6 h 6"/>
                <a:gd name="T12" fmla="*/ 2 w 3"/>
                <a:gd name="T13" fmla="*/ 6 h 6"/>
                <a:gd name="T14" fmla="*/ 1 w 3"/>
                <a:gd name="T15" fmla="*/ 5 h 6"/>
                <a:gd name="T16" fmla="*/ 0 w 3"/>
                <a:gd name="T17" fmla="*/ 4 h 6"/>
                <a:gd name="T18" fmla="*/ 0 w 3"/>
                <a:gd name="T19" fmla="*/ 1 h 6"/>
                <a:gd name="T20" fmla="*/ 0 w 3"/>
                <a:gd name="T2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6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2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6" name="Freeform 55"/>
            <p:cNvSpPr/>
            <p:nvPr/>
          </p:nvSpPr>
          <p:spPr bwMode="auto">
            <a:xfrm>
              <a:off x="3317875" y="5387976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2 w 4"/>
                <a:gd name="T5" fmla="*/ 3 h 7"/>
                <a:gd name="T6" fmla="*/ 4 w 4"/>
                <a:gd name="T7" fmla="*/ 7 h 7"/>
                <a:gd name="T8" fmla="*/ 4 w 4"/>
                <a:gd name="T9" fmla="*/ 7 h 7"/>
                <a:gd name="T10" fmla="*/ 1 w 4"/>
                <a:gd name="T11" fmla="*/ 6 h 7"/>
                <a:gd name="T12" fmla="*/ 1 w 4"/>
                <a:gd name="T13" fmla="*/ 5 h 7"/>
                <a:gd name="T14" fmla="*/ 0 w 4"/>
                <a:gd name="T15" fmla="*/ 0 h 7"/>
                <a:gd name="T16" fmla="*/ 0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7" name="Freeform 56"/>
            <p:cNvSpPr/>
            <p:nvPr/>
          </p:nvSpPr>
          <p:spPr bwMode="auto">
            <a:xfrm>
              <a:off x="3373438" y="5416551"/>
              <a:ext cx="23813" cy="41275"/>
            </a:xfrm>
            <a:custGeom>
              <a:avLst/>
              <a:gdLst>
                <a:gd name="T0" fmla="*/ 10 w 15"/>
                <a:gd name="T1" fmla="*/ 0 h 26"/>
                <a:gd name="T2" fmla="*/ 10 w 15"/>
                <a:gd name="T3" fmla="*/ 0 h 26"/>
                <a:gd name="T4" fmla="*/ 13 w 15"/>
                <a:gd name="T5" fmla="*/ 2 h 26"/>
                <a:gd name="T6" fmla="*/ 14 w 15"/>
                <a:gd name="T7" fmla="*/ 4 h 26"/>
                <a:gd name="T8" fmla="*/ 15 w 15"/>
                <a:gd name="T9" fmla="*/ 8 h 26"/>
                <a:gd name="T10" fmla="*/ 15 w 15"/>
                <a:gd name="T11" fmla="*/ 11 h 26"/>
                <a:gd name="T12" fmla="*/ 15 w 15"/>
                <a:gd name="T13" fmla="*/ 11 h 26"/>
                <a:gd name="T14" fmla="*/ 12 w 15"/>
                <a:gd name="T15" fmla="*/ 14 h 26"/>
                <a:gd name="T16" fmla="*/ 9 w 15"/>
                <a:gd name="T17" fmla="*/ 18 h 26"/>
                <a:gd name="T18" fmla="*/ 5 w 15"/>
                <a:gd name="T19" fmla="*/ 23 h 26"/>
                <a:gd name="T20" fmla="*/ 2 w 15"/>
                <a:gd name="T21" fmla="*/ 26 h 26"/>
                <a:gd name="T22" fmla="*/ 2 w 15"/>
                <a:gd name="T23" fmla="*/ 26 h 26"/>
                <a:gd name="T24" fmla="*/ 1 w 15"/>
                <a:gd name="T25" fmla="*/ 24 h 26"/>
                <a:gd name="T26" fmla="*/ 0 w 15"/>
                <a:gd name="T27" fmla="*/ 20 h 26"/>
                <a:gd name="T28" fmla="*/ 2 w 15"/>
                <a:gd name="T29" fmla="*/ 15 h 26"/>
                <a:gd name="T30" fmla="*/ 4 w 15"/>
                <a:gd name="T31" fmla="*/ 10 h 26"/>
                <a:gd name="T32" fmla="*/ 4 w 15"/>
                <a:gd name="T33" fmla="*/ 7 h 26"/>
                <a:gd name="T34" fmla="*/ 3 w 15"/>
                <a:gd name="T35" fmla="*/ 4 h 26"/>
                <a:gd name="T36" fmla="*/ 3 w 15"/>
                <a:gd name="T37" fmla="*/ 4 h 26"/>
                <a:gd name="T38" fmla="*/ 5 w 15"/>
                <a:gd name="T39" fmla="*/ 5 h 26"/>
                <a:gd name="T40" fmla="*/ 5 w 15"/>
                <a:gd name="T41" fmla="*/ 7 h 26"/>
                <a:gd name="T42" fmla="*/ 6 w 15"/>
                <a:gd name="T43" fmla="*/ 8 h 26"/>
                <a:gd name="T44" fmla="*/ 7 w 15"/>
                <a:gd name="T45" fmla="*/ 8 h 26"/>
                <a:gd name="T46" fmla="*/ 7 w 15"/>
                <a:gd name="T47" fmla="*/ 8 h 26"/>
                <a:gd name="T48" fmla="*/ 10 w 15"/>
                <a:gd name="T49" fmla="*/ 8 h 26"/>
                <a:gd name="T50" fmla="*/ 10 w 15"/>
                <a:gd name="T51" fmla="*/ 6 h 26"/>
                <a:gd name="T52" fmla="*/ 10 w 15"/>
                <a:gd name="T53" fmla="*/ 0 h 26"/>
                <a:gd name="T54" fmla="*/ 10 w 15"/>
                <a:gd name="T5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" h="26">
                  <a:moveTo>
                    <a:pt x="10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4"/>
                  </a:lnTo>
                  <a:lnTo>
                    <a:pt x="15" y="8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2" y="14"/>
                  </a:lnTo>
                  <a:lnTo>
                    <a:pt x="9" y="18"/>
                  </a:lnTo>
                  <a:lnTo>
                    <a:pt x="5" y="23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1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4" y="7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7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8" name="Freeform 57"/>
            <p:cNvSpPr/>
            <p:nvPr/>
          </p:nvSpPr>
          <p:spPr bwMode="auto">
            <a:xfrm>
              <a:off x="3402013" y="5419726"/>
              <a:ext cx="1588" cy="7938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1 h 5"/>
                <a:gd name="T4" fmla="*/ 0 w 1"/>
                <a:gd name="T5" fmla="*/ 0 h 5"/>
                <a:gd name="T6" fmla="*/ 1 w 1"/>
                <a:gd name="T7" fmla="*/ 0 h 5"/>
                <a:gd name="T8" fmla="*/ 1 w 1"/>
                <a:gd name="T9" fmla="*/ 4 h 5"/>
                <a:gd name="T10" fmla="*/ 1 w 1"/>
                <a:gd name="T11" fmla="*/ 4 h 5"/>
                <a:gd name="T12" fmla="*/ 1 w 1"/>
                <a:gd name="T13" fmla="*/ 5 h 5"/>
                <a:gd name="T14" fmla="*/ 0 w 1"/>
                <a:gd name="T15" fmla="*/ 4 h 5"/>
                <a:gd name="T16" fmla="*/ 0 w 1"/>
                <a:gd name="T17" fmla="*/ 1 h 5"/>
                <a:gd name="T18" fmla="*/ 0 w 1"/>
                <a:gd name="T1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29" name="Freeform 58"/>
            <p:cNvSpPr/>
            <p:nvPr/>
          </p:nvSpPr>
          <p:spPr bwMode="auto">
            <a:xfrm>
              <a:off x="3408363" y="5427663"/>
              <a:ext cx="7938" cy="11113"/>
            </a:xfrm>
            <a:custGeom>
              <a:avLst/>
              <a:gdLst>
                <a:gd name="T0" fmla="*/ 1 w 5"/>
                <a:gd name="T1" fmla="*/ 0 h 7"/>
                <a:gd name="T2" fmla="*/ 1 w 5"/>
                <a:gd name="T3" fmla="*/ 0 h 7"/>
                <a:gd name="T4" fmla="*/ 5 w 5"/>
                <a:gd name="T5" fmla="*/ 0 h 7"/>
                <a:gd name="T6" fmla="*/ 5 w 5"/>
                <a:gd name="T7" fmla="*/ 0 h 7"/>
                <a:gd name="T8" fmla="*/ 5 w 5"/>
                <a:gd name="T9" fmla="*/ 3 h 7"/>
                <a:gd name="T10" fmla="*/ 4 w 5"/>
                <a:gd name="T11" fmla="*/ 5 h 7"/>
                <a:gd name="T12" fmla="*/ 2 w 5"/>
                <a:gd name="T13" fmla="*/ 7 h 7"/>
                <a:gd name="T14" fmla="*/ 0 w 5"/>
                <a:gd name="T15" fmla="*/ 7 h 7"/>
                <a:gd name="T16" fmla="*/ 0 w 5"/>
                <a:gd name="T17" fmla="*/ 7 h 7"/>
                <a:gd name="T18" fmla="*/ 0 w 5"/>
                <a:gd name="T19" fmla="*/ 3 h 7"/>
                <a:gd name="T20" fmla="*/ 1 w 5"/>
                <a:gd name="T21" fmla="*/ 0 h 7"/>
                <a:gd name="T22" fmla="*/ 1 w 5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7">
                  <a:moveTo>
                    <a:pt x="1" y="0"/>
                  </a:move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0" name="Freeform 59"/>
            <p:cNvSpPr/>
            <p:nvPr/>
          </p:nvSpPr>
          <p:spPr bwMode="auto">
            <a:xfrm>
              <a:off x="3275013" y="5476876"/>
              <a:ext cx="15875" cy="38100"/>
            </a:xfrm>
            <a:custGeom>
              <a:avLst/>
              <a:gdLst>
                <a:gd name="T0" fmla="*/ 1 w 10"/>
                <a:gd name="T1" fmla="*/ 0 h 24"/>
                <a:gd name="T2" fmla="*/ 1 w 10"/>
                <a:gd name="T3" fmla="*/ 0 h 24"/>
                <a:gd name="T4" fmla="*/ 4 w 10"/>
                <a:gd name="T5" fmla="*/ 3 h 24"/>
                <a:gd name="T6" fmla="*/ 6 w 10"/>
                <a:gd name="T7" fmla="*/ 7 h 24"/>
                <a:gd name="T8" fmla="*/ 8 w 10"/>
                <a:gd name="T9" fmla="*/ 12 h 24"/>
                <a:gd name="T10" fmla="*/ 10 w 10"/>
                <a:gd name="T11" fmla="*/ 17 h 24"/>
                <a:gd name="T12" fmla="*/ 10 w 10"/>
                <a:gd name="T13" fmla="*/ 17 h 24"/>
                <a:gd name="T14" fmla="*/ 7 w 10"/>
                <a:gd name="T15" fmla="*/ 18 h 24"/>
                <a:gd name="T16" fmla="*/ 5 w 10"/>
                <a:gd name="T17" fmla="*/ 19 h 24"/>
                <a:gd name="T18" fmla="*/ 4 w 10"/>
                <a:gd name="T19" fmla="*/ 24 h 24"/>
                <a:gd name="T20" fmla="*/ 4 w 10"/>
                <a:gd name="T21" fmla="*/ 24 h 24"/>
                <a:gd name="T22" fmla="*/ 1 w 10"/>
                <a:gd name="T23" fmla="*/ 22 h 24"/>
                <a:gd name="T24" fmla="*/ 0 w 10"/>
                <a:gd name="T25" fmla="*/ 20 h 24"/>
                <a:gd name="T26" fmla="*/ 0 w 10"/>
                <a:gd name="T27" fmla="*/ 17 h 24"/>
                <a:gd name="T28" fmla="*/ 0 w 10"/>
                <a:gd name="T29" fmla="*/ 14 h 24"/>
                <a:gd name="T30" fmla="*/ 2 w 10"/>
                <a:gd name="T31" fmla="*/ 7 h 24"/>
                <a:gd name="T32" fmla="*/ 2 w 10"/>
                <a:gd name="T33" fmla="*/ 3 h 24"/>
                <a:gd name="T34" fmla="*/ 1 w 10"/>
                <a:gd name="T35" fmla="*/ 0 h 24"/>
                <a:gd name="T36" fmla="*/ 1 w 10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24">
                  <a:moveTo>
                    <a:pt x="1" y="0"/>
                  </a:moveTo>
                  <a:lnTo>
                    <a:pt x="1" y="0"/>
                  </a:lnTo>
                  <a:lnTo>
                    <a:pt x="4" y="3"/>
                  </a:lnTo>
                  <a:lnTo>
                    <a:pt x="6" y="7"/>
                  </a:lnTo>
                  <a:lnTo>
                    <a:pt x="8" y="12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7"/>
                  </a:lnTo>
                  <a:lnTo>
                    <a:pt x="2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1" name="Freeform 60"/>
            <p:cNvSpPr/>
            <p:nvPr/>
          </p:nvSpPr>
          <p:spPr bwMode="auto">
            <a:xfrm>
              <a:off x="3295650" y="5500688"/>
              <a:ext cx="4763" cy="7938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1 w 3"/>
                <a:gd name="T5" fmla="*/ 0 h 5"/>
                <a:gd name="T6" fmla="*/ 2 w 3"/>
                <a:gd name="T7" fmla="*/ 0 h 5"/>
                <a:gd name="T8" fmla="*/ 3 w 3"/>
                <a:gd name="T9" fmla="*/ 2 h 5"/>
                <a:gd name="T10" fmla="*/ 2 w 3"/>
                <a:gd name="T11" fmla="*/ 4 h 5"/>
                <a:gd name="T12" fmla="*/ 1 w 3"/>
                <a:gd name="T13" fmla="*/ 5 h 5"/>
                <a:gd name="T14" fmla="*/ 0 w 3"/>
                <a:gd name="T15" fmla="*/ 5 h 5"/>
                <a:gd name="T16" fmla="*/ 0 w 3"/>
                <a:gd name="T17" fmla="*/ 5 h 5"/>
                <a:gd name="T18" fmla="*/ 0 w 3"/>
                <a:gd name="T19" fmla="*/ 0 h 5"/>
                <a:gd name="T20" fmla="*/ 0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2" name="Freeform 61"/>
            <p:cNvSpPr/>
            <p:nvPr/>
          </p:nvSpPr>
          <p:spPr bwMode="auto">
            <a:xfrm>
              <a:off x="3409950" y="5508626"/>
              <a:ext cx="4763" cy="9525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2 w 3"/>
                <a:gd name="T5" fmla="*/ 0 h 6"/>
                <a:gd name="T6" fmla="*/ 3 w 3"/>
                <a:gd name="T7" fmla="*/ 1 h 6"/>
                <a:gd name="T8" fmla="*/ 3 w 3"/>
                <a:gd name="T9" fmla="*/ 3 h 6"/>
                <a:gd name="T10" fmla="*/ 2 w 3"/>
                <a:gd name="T11" fmla="*/ 6 h 6"/>
                <a:gd name="T12" fmla="*/ 1 w 3"/>
                <a:gd name="T13" fmla="*/ 6 h 6"/>
                <a:gd name="T14" fmla="*/ 0 w 3"/>
                <a:gd name="T15" fmla="*/ 4 h 6"/>
                <a:gd name="T16" fmla="*/ 0 w 3"/>
                <a:gd name="T17" fmla="*/ 4 h 6"/>
                <a:gd name="T18" fmla="*/ 0 w 3"/>
                <a:gd name="T19" fmla="*/ 2 h 6"/>
                <a:gd name="T20" fmla="*/ 0 w 3"/>
                <a:gd name="T21" fmla="*/ 2 h 6"/>
                <a:gd name="T22" fmla="*/ 1 w 3"/>
                <a:gd name="T23" fmla="*/ 1 h 6"/>
                <a:gd name="T24" fmla="*/ 1 w 3"/>
                <a:gd name="T25" fmla="*/ 0 h 6"/>
                <a:gd name="T26" fmla="*/ 1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3" name="Freeform 62"/>
            <p:cNvSpPr/>
            <p:nvPr/>
          </p:nvSpPr>
          <p:spPr bwMode="auto">
            <a:xfrm>
              <a:off x="3249613" y="5526088"/>
              <a:ext cx="12700" cy="7938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0 h 5"/>
                <a:gd name="T4" fmla="*/ 3 w 8"/>
                <a:gd name="T5" fmla="*/ 0 h 5"/>
                <a:gd name="T6" fmla="*/ 6 w 8"/>
                <a:gd name="T7" fmla="*/ 0 h 5"/>
                <a:gd name="T8" fmla="*/ 7 w 8"/>
                <a:gd name="T9" fmla="*/ 2 h 5"/>
                <a:gd name="T10" fmla="*/ 8 w 8"/>
                <a:gd name="T11" fmla="*/ 4 h 5"/>
                <a:gd name="T12" fmla="*/ 8 w 8"/>
                <a:gd name="T13" fmla="*/ 4 h 5"/>
                <a:gd name="T14" fmla="*/ 6 w 8"/>
                <a:gd name="T15" fmla="*/ 5 h 5"/>
                <a:gd name="T16" fmla="*/ 2 w 8"/>
                <a:gd name="T17" fmla="*/ 5 h 5"/>
                <a:gd name="T18" fmla="*/ 1 w 8"/>
                <a:gd name="T19" fmla="*/ 3 h 5"/>
                <a:gd name="T20" fmla="*/ 0 w 8"/>
                <a:gd name="T21" fmla="*/ 0 h 5"/>
                <a:gd name="T22" fmla="*/ 0 w 8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5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4" name="Freeform 63"/>
            <p:cNvSpPr/>
            <p:nvPr/>
          </p:nvSpPr>
          <p:spPr bwMode="auto">
            <a:xfrm>
              <a:off x="3235325" y="5537201"/>
              <a:ext cx="12700" cy="26988"/>
            </a:xfrm>
            <a:custGeom>
              <a:avLst/>
              <a:gdLst>
                <a:gd name="T0" fmla="*/ 5 w 8"/>
                <a:gd name="T1" fmla="*/ 0 h 17"/>
                <a:gd name="T2" fmla="*/ 5 w 8"/>
                <a:gd name="T3" fmla="*/ 0 h 17"/>
                <a:gd name="T4" fmla="*/ 6 w 8"/>
                <a:gd name="T5" fmla="*/ 2 h 17"/>
                <a:gd name="T6" fmla="*/ 7 w 8"/>
                <a:gd name="T7" fmla="*/ 4 h 17"/>
                <a:gd name="T8" fmla="*/ 8 w 8"/>
                <a:gd name="T9" fmla="*/ 11 h 17"/>
                <a:gd name="T10" fmla="*/ 8 w 8"/>
                <a:gd name="T11" fmla="*/ 11 h 17"/>
                <a:gd name="T12" fmla="*/ 6 w 8"/>
                <a:gd name="T13" fmla="*/ 11 h 17"/>
                <a:gd name="T14" fmla="*/ 5 w 8"/>
                <a:gd name="T15" fmla="*/ 12 h 17"/>
                <a:gd name="T16" fmla="*/ 5 w 8"/>
                <a:gd name="T17" fmla="*/ 17 h 17"/>
                <a:gd name="T18" fmla="*/ 5 w 8"/>
                <a:gd name="T19" fmla="*/ 17 h 17"/>
                <a:gd name="T20" fmla="*/ 3 w 8"/>
                <a:gd name="T21" fmla="*/ 16 h 17"/>
                <a:gd name="T22" fmla="*/ 1 w 8"/>
                <a:gd name="T23" fmla="*/ 14 h 17"/>
                <a:gd name="T24" fmla="*/ 0 w 8"/>
                <a:gd name="T25" fmla="*/ 12 h 17"/>
                <a:gd name="T26" fmla="*/ 0 w 8"/>
                <a:gd name="T27" fmla="*/ 10 h 17"/>
                <a:gd name="T28" fmla="*/ 0 w 8"/>
                <a:gd name="T29" fmla="*/ 10 h 17"/>
                <a:gd name="T30" fmla="*/ 2 w 8"/>
                <a:gd name="T31" fmla="*/ 9 h 17"/>
                <a:gd name="T32" fmla="*/ 3 w 8"/>
                <a:gd name="T33" fmla="*/ 6 h 17"/>
                <a:gd name="T34" fmla="*/ 4 w 8"/>
                <a:gd name="T35" fmla="*/ 4 h 17"/>
                <a:gd name="T36" fmla="*/ 5 w 8"/>
                <a:gd name="T37" fmla="*/ 0 h 17"/>
                <a:gd name="T38" fmla="*/ 5 w 8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17">
                  <a:moveTo>
                    <a:pt x="5" y="0"/>
                  </a:moveTo>
                  <a:lnTo>
                    <a:pt x="5" y="0"/>
                  </a:lnTo>
                  <a:lnTo>
                    <a:pt x="6" y="2"/>
                  </a:lnTo>
                  <a:lnTo>
                    <a:pt x="7" y="4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5" y="12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6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5" name="Freeform 64"/>
            <p:cNvSpPr/>
            <p:nvPr/>
          </p:nvSpPr>
          <p:spPr bwMode="auto">
            <a:xfrm>
              <a:off x="3403600" y="5561013"/>
              <a:ext cx="22225" cy="41275"/>
            </a:xfrm>
            <a:custGeom>
              <a:avLst/>
              <a:gdLst>
                <a:gd name="T0" fmla="*/ 8 w 14"/>
                <a:gd name="T1" fmla="*/ 0 h 26"/>
                <a:gd name="T2" fmla="*/ 8 w 14"/>
                <a:gd name="T3" fmla="*/ 0 h 26"/>
                <a:gd name="T4" fmla="*/ 12 w 14"/>
                <a:gd name="T5" fmla="*/ 1 h 26"/>
                <a:gd name="T6" fmla="*/ 13 w 14"/>
                <a:gd name="T7" fmla="*/ 2 h 26"/>
                <a:gd name="T8" fmla="*/ 14 w 14"/>
                <a:gd name="T9" fmla="*/ 7 h 26"/>
                <a:gd name="T10" fmla="*/ 14 w 14"/>
                <a:gd name="T11" fmla="*/ 7 h 26"/>
                <a:gd name="T12" fmla="*/ 12 w 14"/>
                <a:gd name="T13" fmla="*/ 7 h 26"/>
                <a:gd name="T14" fmla="*/ 10 w 14"/>
                <a:gd name="T15" fmla="*/ 8 h 26"/>
                <a:gd name="T16" fmla="*/ 8 w 14"/>
                <a:gd name="T17" fmla="*/ 9 h 26"/>
                <a:gd name="T18" fmla="*/ 8 w 14"/>
                <a:gd name="T19" fmla="*/ 11 h 26"/>
                <a:gd name="T20" fmla="*/ 10 w 14"/>
                <a:gd name="T21" fmla="*/ 16 h 26"/>
                <a:gd name="T22" fmla="*/ 10 w 14"/>
                <a:gd name="T23" fmla="*/ 19 h 26"/>
                <a:gd name="T24" fmla="*/ 10 w 14"/>
                <a:gd name="T25" fmla="*/ 19 h 26"/>
                <a:gd name="T26" fmla="*/ 7 w 14"/>
                <a:gd name="T27" fmla="*/ 20 h 26"/>
                <a:gd name="T28" fmla="*/ 5 w 14"/>
                <a:gd name="T29" fmla="*/ 21 h 26"/>
                <a:gd name="T30" fmla="*/ 1 w 14"/>
                <a:gd name="T31" fmla="*/ 26 h 26"/>
                <a:gd name="T32" fmla="*/ 1 w 14"/>
                <a:gd name="T33" fmla="*/ 26 h 26"/>
                <a:gd name="T34" fmla="*/ 0 w 14"/>
                <a:gd name="T35" fmla="*/ 18 h 26"/>
                <a:gd name="T36" fmla="*/ 0 w 14"/>
                <a:gd name="T37" fmla="*/ 9 h 26"/>
                <a:gd name="T38" fmla="*/ 0 w 14"/>
                <a:gd name="T39" fmla="*/ 6 h 26"/>
                <a:gd name="T40" fmla="*/ 2 w 14"/>
                <a:gd name="T41" fmla="*/ 3 h 26"/>
                <a:gd name="T42" fmla="*/ 5 w 14"/>
                <a:gd name="T43" fmla="*/ 1 h 26"/>
                <a:gd name="T44" fmla="*/ 8 w 14"/>
                <a:gd name="T45" fmla="*/ 0 h 26"/>
                <a:gd name="T46" fmla="*/ 8 w 14"/>
                <a:gd name="T4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26">
                  <a:moveTo>
                    <a:pt x="8" y="0"/>
                  </a:moveTo>
                  <a:lnTo>
                    <a:pt x="8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8"/>
                  </a:lnTo>
                  <a:lnTo>
                    <a:pt x="8" y="9"/>
                  </a:lnTo>
                  <a:lnTo>
                    <a:pt x="8" y="11"/>
                  </a:lnTo>
                  <a:lnTo>
                    <a:pt x="10" y="16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5" y="21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6" name="Freeform 65"/>
            <p:cNvSpPr/>
            <p:nvPr/>
          </p:nvSpPr>
          <p:spPr bwMode="auto">
            <a:xfrm>
              <a:off x="3363913" y="5567363"/>
              <a:ext cx="11113" cy="25400"/>
            </a:xfrm>
            <a:custGeom>
              <a:avLst/>
              <a:gdLst>
                <a:gd name="T0" fmla="*/ 3 w 7"/>
                <a:gd name="T1" fmla="*/ 0 h 16"/>
                <a:gd name="T2" fmla="*/ 3 w 7"/>
                <a:gd name="T3" fmla="*/ 0 h 16"/>
                <a:gd name="T4" fmla="*/ 5 w 7"/>
                <a:gd name="T5" fmla="*/ 7 h 16"/>
                <a:gd name="T6" fmla="*/ 6 w 7"/>
                <a:gd name="T7" fmla="*/ 11 h 16"/>
                <a:gd name="T8" fmla="*/ 7 w 7"/>
                <a:gd name="T9" fmla="*/ 15 h 16"/>
                <a:gd name="T10" fmla="*/ 7 w 7"/>
                <a:gd name="T11" fmla="*/ 15 h 16"/>
                <a:gd name="T12" fmla="*/ 4 w 7"/>
                <a:gd name="T13" fmla="*/ 16 h 16"/>
                <a:gd name="T14" fmla="*/ 2 w 7"/>
                <a:gd name="T15" fmla="*/ 14 h 16"/>
                <a:gd name="T16" fmla="*/ 1 w 7"/>
                <a:gd name="T17" fmla="*/ 12 h 16"/>
                <a:gd name="T18" fmla="*/ 0 w 7"/>
                <a:gd name="T19" fmla="*/ 10 h 16"/>
                <a:gd name="T20" fmla="*/ 1 w 7"/>
                <a:gd name="T21" fmla="*/ 4 h 16"/>
                <a:gd name="T22" fmla="*/ 1 w 7"/>
                <a:gd name="T23" fmla="*/ 2 h 16"/>
                <a:gd name="T24" fmla="*/ 3 w 7"/>
                <a:gd name="T25" fmla="*/ 0 h 16"/>
                <a:gd name="T26" fmla="*/ 3 w 7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16">
                  <a:moveTo>
                    <a:pt x="3" y="0"/>
                  </a:moveTo>
                  <a:lnTo>
                    <a:pt x="3" y="0"/>
                  </a:lnTo>
                  <a:lnTo>
                    <a:pt x="5" y="7"/>
                  </a:lnTo>
                  <a:lnTo>
                    <a:pt x="6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1" y="4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7" name="Freeform 66"/>
            <p:cNvSpPr/>
            <p:nvPr/>
          </p:nvSpPr>
          <p:spPr bwMode="auto">
            <a:xfrm>
              <a:off x="3378200" y="5583238"/>
              <a:ext cx="14288" cy="22225"/>
            </a:xfrm>
            <a:custGeom>
              <a:avLst/>
              <a:gdLst>
                <a:gd name="T0" fmla="*/ 4 w 9"/>
                <a:gd name="T1" fmla="*/ 0 h 14"/>
                <a:gd name="T2" fmla="*/ 4 w 9"/>
                <a:gd name="T3" fmla="*/ 0 h 14"/>
                <a:gd name="T4" fmla="*/ 7 w 9"/>
                <a:gd name="T5" fmla="*/ 0 h 14"/>
                <a:gd name="T6" fmla="*/ 8 w 9"/>
                <a:gd name="T7" fmla="*/ 0 h 14"/>
                <a:gd name="T8" fmla="*/ 9 w 9"/>
                <a:gd name="T9" fmla="*/ 1 h 14"/>
                <a:gd name="T10" fmla="*/ 9 w 9"/>
                <a:gd name="T11" fmla="*/ 1 h 14"/>
                <a:gd name="T12" fmla="*/ 9 w 9"/>
                <a:gd name="T13" fmla="*/ 6 h 14"/>
                <a:gd name="T14" fmla="*/ 7 w 9"/>
                <a:gd name="T15" fmla="*/ 11 h 14"/>
                <a:gd name="T16" fmla="*/ 4 w 9"/>
                <a:gd name="T17" fmla="*/ 14 h 14"/>
                <a:gd name="T18" fmla="*/ 2 w 9"/>
                <a:gd name="T19" fmla="*/ 14 h 14"/>
                <a:gd name="T20" fmla="*/ 0 w 9"/>
                <a:gd name="T21" fmla="*/ 14 h 14"/>
                <a:gd name="T22" fmla="*/ 0 w 9"/>
                <a:gd name="T23" fmla="*/ 14 h 14"/>
                <a:gd name="T24" fmla="*/ 3 w 9"/>
                <a:gd name="T25" fmla="*/ 7 h 14"/>
                <a:gd name="T26" fmla="*/ 4 w 9"/>
                <a:gd name="T27" fmla="*/ 0 h 14"/>
                <a:gd name="T28" fmla="*/ 4 w 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7" y="11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8" name="Freeform 67"/>
            <p:cNvSpPr/>
            <p:nvPr/>
          </p:nvSpPr>
          <p:spPr bwMode="auto">
            <a:xfrm>
              <a:off x="3338513" y="5591176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4 w 4"/>
                <a:gd name="T5" fmla="*/ 0 h 3"/>
                <a:gd name="T6" fmla="*/ 4 w 4"/>
                <a:gd name="T7" fmla="*/ 0 h 3"/>
                <a:gd name="T8" fmla="*/ 4 w 4"/>
                <a:gd name="T9" fmla="*/ 2 h 3"/>
                <a:gd name="T10" fmla="*/ 3 w 4"/>
                <a:gd name="T11" fmla="*/ 3 h 3"/>
                <a:gd name="T12" fmla="*/ 0 w 4"/>
                <a:gd name="T13" fmla="*/ 3 h 3"/>
                <a:gd name="T14" fmla="*/ 0 w 4"/>
                <a:gd name="T15" fmla="*/ 3 h 3"/>
                <a:gd name="T16" fmla="*/ 1 w 4"/>
                <a:gd name="T17" fmla="*/ 2 h 3"/>
                <a:gd name="T18" fmla="*/ 2 w 4"/>
                <a:gd name="T19" fmla="*/ 0 h 3"/>
                <a:gd name="T20" fmla="*/ 2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39" name="Freeform 68"/>
            <p:cNvSpPr/>
            <p:nvPr/>
          </p:nvSpPr>
          <p:spPr bwMode="auto">
            <a:xfrm>
              <a:off x="3389313" y="5605463"/>
              <a:ext cx="14288" cy="22225"/>
            </a:xfrm>
            <a:custGeom>
              <a:avLst/>
              <a:gdLst>
                <a:gd name="T0" fmla="*/ 6 w 9"/>
                <a:gd name="T1" fmla="*/ 0 h 14"/>
                <a:gd name="T2" fmla="*/ 6 w 9"/>
                <a:gd name="T3" fmla="*/ 0 h 14"/>
                <a:gd name="T4" fmla="*/ 8 w 9"/>
                <a:gd name="T5" fmla="*/ 1 h 14"/>
                <a:gd name="T6" fmla="*/ 9 w 9"/>
                <a:gd name="T7" fmla="*/ 2 h 14"/>
                <a:gd name="T8" fmla="*/ 9 w 9"/>
                <a:gd name="T9" fmla="*/ 6 h 14"/>
                <a:gd name="T10" fmla="*/ 8 w 9"/>
                <a:gd name="T11" fmla="*/ 10 h 14"/>
                <a:gd name="T12" fmla="*/ 8 w 9"/>
                <a:gd name="T13" fmla="*/ 14 h 14"/>
                <a:gd name="T14" fmla="*/ 8 w 9"/>
                <a:gd name="T15" fmla="*/ 14 h 14"/>
                <a:gd name="T16" fmla="*/ 4 w 9"/>
                <a:gd name="T17" fmla="*/ 13 h 14"/>
                <a:gd name="T18" fmla="*/ 2 w 9"/>
                <a:gd name="T19" fmla="*/ 12 h 14"/>
                <a:gd name="T20" fmla="*/ 0 w 9"/>
                <a:gd name="T21" fmla="*/ 10 h 14"/>
                <a:gd name="T22" fmla="*/ 0 w 9"/>
                <a:gd name="T23" fmla="*/ 4 h 14"/>
                <a:gd name="T24" fmla="*/ 0 w 9"/>
                <a:gd name="T25" fmla="*/ 4 h 14"/>
                <a:gd name="T26" fmla="*/ 2 w 9"/>
                <a:gd name="T27" fmla="*/ 4 h 14"/>
                <a:gd name="T28" fmla="*/ 4 w 9"/>
                <a:gd name="T29" fmla="*/ 3 h 14"/>
                <a:gd name="T30" fmla="*/ 6 w 9"/>
                <a:gd name="T31" fmla="*/ 0 h 14"/>
                <a:gd name="T32" fmla="*/ 6 w 9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lnTo>
                    <a:pt x="6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6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0" name="Freeform 69"/>
            <p:cNvSpPr/>
            <p:nvPr/>
          </p:nvSpPr>
          <p:spPr bwMode="auto">
            <a:xfrm>
              <a:off x="3371850" y="5607051"/>
              <a:ext cx="6350" cy="9525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2 h 6"/>
                <a:gd name="T6" fmla="*/ 4 w 4"/>
                <a:gd name="T7" fmla="*/ 5 h 6"/>
                <a:gd name="T8" fmla="*/ 2 w 4"/>
                <a:gd name="T9" fmla="*/ 5 h 6"/>
                <a:gd name="T10" fmla="*/ 0 w 4"/>
                <a:gd name="T11" fmla="*/ 6 h 6"/>
                <a:gd name="T12" fmla="*/ 0 w 4"/>
                <a:gd name="T13" fmla="*/ 6 h 6"/>
                <a:gd name="T14" fmla="*/ 1 w 4"/>
                <a:gd name="T15" fmla="*/ 3 h 6"/>
                <a:gd name="T16" fmla="*/ 2 w 4"/>
                <a:gd name="T17" fmla="*/ 2 h 6"/>
                <a:gd name="T18" fmla="*/ 2 w 4"/>
                <a:gd name="T19" fmla="*/ 0 h 6"/>
                <a:gd name="T20" fmla="*/ 4 w 4"/>
                <a:gd name="T21" fmla="*/ 0 h 6"/>
                <a:gd name="T22" fmla="*/ 4 w 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1" name="Freeform 70"/>
            <p:cNvSpPr/>
            <p:nvPr/>
          </p:nvSpPr>
          <p:spPr bwMode="auto">
            <a:xfrm>
              <a:off x="3371850" y="5621338"/>
              <a:ext cx="9525" cy="6350"/>
            </a:xfrm>
            <a:custGeom>
              <a:avLst/>
              <a:gdLst>
                <a:gd name="T0" fmla="*/ 6 w 6"/>
                <a:gd name="T1" fmla="*/ 1 h 4"/>
                <a:gd name="T2" fmla="*/ 6 w 6"/>
                <a:gd name="T3" fmla="*/ 1 h 4"/>
                <a:gd name="T4" fmla="*/ 4 w 6"/>
                <a:gd name="T5" fmla="*/ 3 h 4"/>
                <a:gd name="T6" fmla="*/ 0 w 6"/>
                <a:gd name="T7" fmla="*/ 4 h 4"/>
                <a:gd name="T8" fmla="*/ 0 w 6"/>
                <a:gd name="T9" fmla="*/ 4 h 4"/>
                <a:gd name="T10" fmla="*/ 1 w 6"/>
                <a:gd name="T11" fmla="*/ 1 h 4"/>
                <a:gd name="T12" fmla="*/ 2 w 6"/>
                <a:gd name="T13" fmla="*/ 0 h 4"/>
                <a:gd name="T14" fmla="*/ 4 w 6"/>
                <a:gd name="T15" fmla="*/ 0 h 4"/>
                <a:gd name="T16" fmla="*/ 6 w 6"/>
                <a:gd name="T17" fmla="*/ 1 h 4"/>
                <a:gd name="T18" fmla="*/ 6 w 6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2" name="Freeform 71"/>
            <p:cNvSpPr/>
            <p:nvPr/>
          </p:nvSpPr>
          <p:spPr bwMode="auto">
            <a:xfrm>
              <a:off x="3365500" y="5624513"/>
              <a:ext cx="6350" cy="9525"/>
            </a:xfrm>
            <a:custGeom>
              <a:avLst/>
              <a:gdLst>
                <a:gd name="T0" fmla="*/ 0 w 4"/>
                <a:gd name="T1" fmla="*/ 0 h 6"/>
                <a:gd name="T2" fmla="*/ 0 w 4"/>
                <a:gd name="T3" fmla="*/ 0 h 6"/>
                <a:gd name="T4" fmla="*/ 2 w 4"/>
                <a:gd name="T5" fmla="*/ 0 h 6"/>
                <a:gd name="T6" fmla="*/ 3 w 4"/>
                <a:gd name="T7" fmla="*/ 1 h 6"/>
                <a:gd name="T8" fmla="*/ 4 w 4"/>
                <a:gd name="T9" fmla="*/ 3 h 6"/>
                <a:gd name="T10" fmla="*/ 3 w 4"/>
                <a:gd name="T11" fmla="*/ 5 h 6"/>
                <a:gd name="T12" fmla="*/ 2 w 4"/>
                <a:gd name="T13" fmla="*/ 6 h 6"/>
                <a:gd name="T14" fmla="*/ 0 w 4"/>
                <a:gd name="T15" fmla="*/ 6 h 6"/>
                <a:gd name="T16" fmla="*/ 0 w 4"/>
                <a:gd name="T17" fmla="*/ 6 h 6"/>
                <a:gd name="T18" fmla="*/ 0 w 4"/>
                <a:gd name="T19" fmla="*/ 0 h 6"/>
                <a:gd name="T20" fmla="*/ 0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3" name="Freeform 72"/>
            <p:cNvSpPr/>
            <p:nvPr/>
          </p:nvSpPr>
          <p:spPr bwMode="auto">
            <a:xfrm>
              <a:off x="3338513" y="5629276"/>
              <a:ext cx="26988" cy="39688"/>
            </a:xfrm>
            <a:custGeom>
              <a:avLst/>
              <a:gdLst>
                <a:gd name="T0" fmla="*/ 0 w 17"/>
                <a:gd name="T1" fmla="*/ 10 h 25"/>
                <a:gd name="T2" fmla="*/ 0 w 17"/>
                <a:gd name="T3" fmla="*/ 10 h 25"/>
                <a:gd name="T4" fmla="*/ 3 w 17"/>
                <a:gd name="T5" fmla="*/ 10 h 25"/>
                <a:gd name="T6" fmla="*/ 4 w 17"/>
                <a:gd name="T7" fmla="*/ 9 h 25"/>
                <a:gd name="T8" fmla="*/ 6 w 17"/>
                <a:gd name="T9" fmla="*/ 6 h 25"/>
                <a:gd name="T10" fmla="*/ 7 w 17"/>
                <a:gd name="T11" fmla="*/ 3 h 25"/>
                <a:gd name="T12" fmla="*/ 8 w 17"/>
                <a:gd name="T13" fmla="*/ 0 h 25"/>
                <a:gd name="T14" fmla="*/ 8 w 17"/>
                <a:gd name="T15" fmla="*/ 0 h 25"/>
                <a:gd name="T16" fmla="*/ 8 w 17"/>
                <a:gd name="T17" fmla="*/ 4 h 25"/>
                <a:gd name="T18" fmla="*/ 11 w 17"/>
                <a:gd name="T19" fmla="*/ 8 h 25"/>
                <a:gd name="T20" fmla="*/ 12 w 17"/>
                <a:gd name="T21" fmla="*/ 10 h 25"/>
                <a:gd name="T22" fmla="*/ 13 w 17"/>
                <a:gd name="T23" fmla="*/ 12 h 25"/>
                <a:gd name="T24" fmla="*/ 15 w 17"/>
                <a:gd name="T25" fmla="*/ 10 h 25"/>
                <a:gd name="T26" fmla="*/ 16 w 17"/>
                <a:gd name="T27" fmla="*/ 8 h 25"/>
                <a:gd name="T28" fmla="*/ 16 w 17"/>
                <a:gd name="T29" fmla="*/ 8 h 25"/>
                <a:gd name="T30" fmla="*/ 17 w 17"/>
                <a:gd name="T31" fmla="*/ 13 h 25"/>
                <a:gd name="T32" fmla="*/ 17 w 17"/>
                <a:gd name="T33" fmla="*/ 16 h 25"/>
                <a:gd name="T34" fmla="*/ 15 w 17"/>
                <a:gd name="T35" fmla="*/ 25 h 25"/>
                <a:gd name="T36" fmla="*/ 15 w 17"/>
                <a:gd name="T37" fmla="*/ 25 h 25"/>
                <a:gd name="T38" fmla="*/ 8 w 17"/>
                <a:gd name="T39" fmla="*/ 21 h 25"/>
                <a:gd name="T40" fmla="*/ 2 w 17"/>
                <a:gd name="T41" fmla="*/ 19 h 25"/>
                <a:gd name="T42" fmla="*/ 2 w 17"/>
                <a:gd name="T43" fmla="*/ 19 h 25"/>
                <a:gd name="T44" fmla="*/ 2 w 17"/>
                <a:gd name="T45" fmla="*/ 17 h 25"/>
                <a:gd name="T46" fmla="*/ 1 w 17"/>
                <a:gd name="T47" fmla="*/ 15 h 25"/>
                <a:gd name="T48" fmla="*/ 0 w 17"/>
                <a:gd name="T49" fmla="*/ 13 h 25"/>
                <a:gd name="T50" fmla="*/ 0 w 17"/>
                <a:gd name="T51" fmla="*/ 10 h 25"/>
                <a:gd name="T52" fmla="*/ 0 w 17"/>
                <a:gd name="T5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5">
                  <a:moveTo>
                    <a:pt x="0" y="10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4" y="9"/>
                  </a:lnTo>
                  <a:lnTo>
                    <a:pt x="6" y="6"/>
                  </a:lnTo>
                  <a:lnTo>
                    <a:pt x="7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13"/>
                  </a:lnTo>
                  <a:lnTo>
                    <a:pt x="17" y="16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8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4" name="Freeform 73"/>
            <p:cNvSpPr/>
            <p:nvPr/>
          </p:nvSpPr>
          <p:spPr bwMode="auto">
            <a:xfrm>
              <a:off x="3375025" y="5634038"/>
              <a:ext cx="14288" cy="17463"/>
            </a:xfrm>
            <a:custGeom>
              <a:avLst/>
              <a:gdLst>
                <a:gd name="T0" fmla="*/ 2 w 9"/>
                <a:gd name="T1" fmla="*/ 0 h 11"/>
                <a:gd name="T2" fmla="*/ 2 w 9"/>
                <a:gd name="T3" fmla="*/ 0 h 11"/>
                <a:gd name="T4" fmla="*/ 4 w 9"/>
                <a:gd name="T5" fmla="*/ 1 h 11"/>
                <a:gd name="T6" fmla="*/ 5 w 9"/>
                <a:gd name="T7" fmla="*/ 1 h 11"/>
                <a:gd name="T8" fmla="*/ 8 w 9"/>
                <a:gd name="T9" fmla="*/ 1 h 11"/>
                <a:gd name="T10" fmla="*/ 9 w 9"/>
                <a:gd name="T11" fmla="*/ 3 h 11"/>
                <a:gd name="T12" fmla="*/ 9 w 9"/>
                <a:gd name="T13" fmla="*/ 3 h 11"/>
                <a:gd name="T14" fmla="*/ 9 w 9"/>
                <a:gd name="T15" fmla="*/ 4 h 11"/>
                <a:gd name="T16" fmla="*/ 8 w 9"/>
                <a:gd name="T17" fmla="*/ 5 h 11"/>
                <a:gd name="T18" fmla="*/ 5 w 9"/>
                <a:gd name="T19" fmla="*/ 6 h 11"/>
                <a:gd name="T20" fmla="*/ 3 w 9"/>
                <a:gd name="T21" fmla="*/ 7 h 11"/>
                <a:gd name="T22" fmla="*/ 2 w 9"/>
                <a:gd name="T23" fmla="*/ 9 h 11"/>
                <a:gd name="T24" fmla="*/ 2 w 9"/>
                <a:gd name="T25" fmla="*/ 11 h 11"/>
                <a:gd name="T26" fmla="*/ 2 w 9"/>
                <a:gd name="T27" fmla="*/ 11 h 11"/>
                <a:gd name="T28" fmla="*/ 1 w 9"/>
                <a:gd name="T29" fmla="*/ 10 h 11"/>
                <a:gd name="T30" fmla="*/ 0 w 9"/>
                <a:gd name="T31" fmla="*/ 9 h 11"/>
                <a:gd name="T32" fmla="*/ 0 w 9"/>
                <a:gd name="T33" fmla="*/ 5 h 11"/>
                <a:gd name="T34" fmla="*/ 1 w 9"/>
                <a:gd name="T35" fmla="*/ 2 h 11"/>
                <a:gd name="T36" fmla="*/ 2 w 9"/>
                <a:gd name="T37" fmla="*/ 0 h 11"/>
                <a:gd name="T38" fmla="*/ 2 w 9"/>
                <a:gd name="T3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11">
                  <a:moveTo>
                    <a:pt x="2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1"/>
                  </a:lnTo>
                  <a:lnTo>
                    <a:pt x="8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4"/>
                  </a:lnTo>
                  <a:lnTo>
                    <a:pt x="8" y="5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5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5" name="Freeform 74"/>
            <p:cNvSpPr/>
            <p:nvPr/>
          </p:nvSpPr>
          <p:spPr bwMode="auto">
            <a:xfrm>
              <a:off x="3268663" y="5762626"/>
              <a:ext cx="14288" cy="30163"/>
            </a:xfrm>
            <a:custGeom>
              <a:avLst/>
              <a:gdLst>
                <a:gd name="T0" fmla="*/ 4 w 9"/>
                <a:gd name="T1" fmla="*/ 0 h 19"/>
                <a:gd name="T2" fmla="*/ 4 w 9"/>
                <a:gd name="T3" fmla="*/ 0 h 19"/>
                <a:gd name="T4" fmla="*/ 7 w 9"/>
                <a:gd name="T5" fmla="*/ 2 h 19"/>
                <a:gd name="T6" fmla="*/ 8 w 9"/>
                <a:gd name="T7" fmla="*/ 4 h 19"/>
                <a:gd name="T8" fmla="*/ 9 w 9"/>
                <a:gd name="T9" fmla="*/ 7 h 19"/>
                <a:gd name="T10" fmla="*/ 9 w 9"/>
                <a:gd name="T11" fmla="*/ 12 h 19"/>
                <a:gd name="T12" fmla="*/ 8 w 9"/>
                <a:gd name="T13" fmla="*/ 15 h 19"/>
                <a:gd name="T14" fmla="*/ 6 w 9"/>
                <a:gd name="T15" fmla="*/ 17 h 19"/>
                <a:gd name="T16" fmla="*/ 3 w 9"/>
                <a:gd name="T17" fmla="*/ 19 h 19"/>
                <a:gd name="T18" fmla="*/ 0 w 9"/>
                <a:gd name="T19" fmla="*/ 19 h 19"/>
                <a:gd name="T20" fmla="*/ 0 w 9"/>
                <a:gd name="T21" fmla="*/ 19 h 19"/>
                <a:gd name="T22" fmla="*/ 1 w 9"/>
                <a:gd name="T23" fmla="*/ 15 h 19"/>
                <a:gd name="T24" fmla="*/ 4 w 9"/>
                <a:gd name="T25" fmla="*/ 11 h 19"/>
                <a:gd name="T26" fmla="*/ 5 w 9"/>
                <a:gd name="T27" fmla="*/ 6 h 19"/>
                <a:gd name="T28" fmla="*/ 4 w 9"/>
                <a:gd name="T29" fmla="*/ 0 h 19"/>
                <a:gd name="T30" fmla="*/ 4 w 9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4" y="0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5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6" name="Freeform 75"/>
            <p:cNvSpPr/>
            <p:nvPr/>
          </p:nvSpPr>
          <p:spPr bwMode="auto">
            <a:xfrm>
              <a:off x="3260725" y="5767388"/>
              <a:ext cx="6350" cy="19050"/>
            </a:xfrm>
            <a:custGeom>
              <a:avLst/>
              <a:gdLst>
                <a:gd name="T0" fmla="*/ 2 w 4"/>
                <a:gd name="T1" fmla="*/ 0 h 12"/>
                <a:gd name="T2" fmla="*/ 2 w 4"/>
                <a:gd name="T3" fmla="*/ 0 h 12"/>
                <a:gd name="T4" fmla="*/ 4 w 4"/>
                <a:gd name="T5" fmla="*/ 2 h 12"/>
                <a:gd name="T6" fmla="*/ 4 w 4"/>
                <a:gd name="T7" fmla="*/ 5 h 12"/>
                <a:gd name="T8" fmla="*/ 3 w 4"/>
                <a:gd name="T9" fmla="*/ 9 h 12"/>
                <a:gd name="T10" fmla="*/ 2 w 4"/>
                <a:gd name="T11" fmla="*/ 12 h 12"/>
                <a:gd name="T12" fmla="*/ 2 w 4"/>
                <a:gd name="T13" fmla="*/ 12 h 12"/>
                <a:gd name="T14" fmla="*/ 0 w 4"/>
                <a:gd name="T15" fmla="*/ 11 h 12"/>
                <a:gd name="T16" fmla="*/ 0 w 4"/>
                <a:gd name="T17" fmla="*/ 10 h 12"/>
                <a:gd name="T18" fmla="*/ 0 w 4"/>
                <a:gd name="T19" fmla="*/ 7 h 12"/>
                <a:gd name="T20" fmla="*/ 2 w 4"/>
                <a:gd name="T21" fmla="*/ 0 h 12"/>
                <a:gd name="T22" fmla="*/ 2 w 4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12">
                  <a:moveTo>
                    <a:pt x="2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3" y="9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7" name="Freeform 76"/>
            <p:cNvSpPr/>
            <p:nvPr/>
          </p:nvSpPr>
          <p:spPr bwMode="auto">
            <a:xfrm>
              <a:off x="3262313" y="5803901"/>
              <a:ext cx="4763" cy="11113"/>
            </a:xfrm>
            <a:custGeom>
              <a:avLst/>
              <a:gdLst>
                <a:gd name="T0" fmla="*/ 1 w 3"/>
                <a:gd name="T1" fmla="*/ 0 h 7"/>
                <a:gd name="T2" fmla="*/ 1 w 3"/>
                <a:gd name="T3" fmla="*/ 0 h 7"/>
                <a:gd name="T4" fmla="*/ 2 w 3"/>
                <a:gd name="T5" fmla="*/ 1 h 7"/>
                <a:gd name="T6" fmla="*/ 3 w 3"/>
                <a:gd name="T7" fmla="*/ 2 h 7"/>
                <a:gd name="T8" fmla="*/ 3 w 3"/>
                <a:gd name="T9" fmla="*/ 5 h 7"/>
                <a:gd name="T10" fmla="*/ 2 w 3"/>
                <a:gd name="T11" fmla="*/ 7 h 7"/>
                <a:gd name="T12" fmla="*/ 1 w 3"/>
                <a:gd name="T13" fmla="*/ 7 h 7"/>
                <a:gd name="T14" fmla="*/ 0 w 3"/>
                <a:gd name="T15" fmla="*/ 7 h 7"/>
                <a:gd name="T16" fmla="*/ 0 w 3"/>
                <a:gd name="T17" fmla="*/ 7 h 7"/>
                <a:gd name="T18" fmla="*/ 0 w 3"/>
                <a:gd name="T19" fmla="*/ 5 h 7"/>
                <a:gd name="T20" fmla="*/ 0 w 3"/>
                <a:gd name="T21" fmla="*/ 4 h 7"/>
                <a:gd name="T22" fmla="*/ 1 w 3"/>
                <a:gd name="T23" fmla="*/ 0 h 7"/>
                <a:gd name="T24" fmla="*/ 1 w 3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8" name="Freeform 77"/>
            <p:cNvSpPr/>
            <p:nvPr/>
          </p:nvSpPr>
          <p:spPr bwMode="auto">
            <a:xfrm>
              <a:off x="3268663" y="5905501"/>
              <a:ext cx="9525" cy="17463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0 h 11"/>
                <a:gd name="T4" fmla="*/ 6 w 6"/>
                <a:gd name="T5" fmla="*/ 5 h 11"/>
                <a:gd name="T6" fmla="*/ 5 w 6"/>
                <a:gd name="T7" fmla="*/ 7 h 11"/>
                <a:gd name="T8" fmla="*/ 4 w 6"/>
                <a:gd name="T9" fmla="*/ 9 h 11"/>
                <a:gd name="T10" fmla="*/ 2 w 6"/>
                <a:gd name="T11" fmla="*/ 11 h 11"/>
                <a:gd name="T12" fmla="*/ 2 w 6"/>
                <a:gd name="T13" fmla="*/ 11 h 11"/>
                <a:gd name="T14" fmla="*/ 1 w 6"/>
                <a:gd name="T15" fmla="*/ 9 h 11"/>
                <a:gd name="T16" fmla="*/ 0 w 6"/>
                <a:gd name="T17" fmla="*/ 8 h 11"/>
                <a:gd name="T18" fmla="*/ 0 w 6"/>
                <a:gd name="T19" fmla="*/ 5 h 11"/>
                <a:gd name="T20" fmla="*/ 3 w 6"/>
                <a:gd name="T21" fmla="*/ 2 h 11"/>
                <a:gd name="T22" fmla="*/ 4 w 6"/>
                <a:gd name="T23" fmla="*/ 0 h 11"/>
                <a:gd name="T24" fmla="*/ 6 w 6"/>
                <a:gd name="T25" fmla="*/ 0 h 11"/>
                <a:gd name="T26" fmla="*/ 6 w 6"/>
                <a:gd name="T2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lnTo>
                    <a:pt x="6" y="0"/>
                  </a:lnTo>
                  <a:lnTo>
                    <a:pt x="6" y="5"/>
                  </a:lnTo>
                  <a:lnTo>
                    <a:pt x="5" y="7"/>
                  </a:lnTo>
                  <a:lnTo>
                    <a:pt x="4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49" name="Freeform 78"/>
            <p:cNvSpPr>
              <a:spLocks noEditPoints="1"/>
            </p:cNvSpPr>
            <p:nvPr/>
          </p:nvSpPr>
          <p:spPr bwMode="auto">
            <a:xfrm>
              <a:off x="3200400" y="4652963"/>
              <a:ext cx="142875" cy="196850"/>
            </a:xfrm>
            <a:custGeom>
              <a:avLst/>
              <a:gdLst>
                <a:gd name="T0" fmla="*/ 40 w 90"/>
                <a:gd name="T1" fmla="*/ 107 h 124"/>
                <a:gd name="T2" fmla="*/ 31 w 90"/>
                <a:gd name="T3" fmla="*/ 106 h 124"/>
                <a:gd name="T4" fmla="*/ 34 w 90"/>
                <a:gd name="T5" fmla="*/ 114 h 124"/>
                <a:gd name="T6" fmla="*/ 30 w 90"/>
                <a:gd name="T7" fmla="*/ 115 h 124"/>
                <a:gd name="T8" fmla="*/ 23 w 90"/>
                <a:gd name="T9" fmla="*/ 121 h 124"/>
                <a:gd name="T10" fmla="*/ 20 w 90"/>
                <a:gd name="T11" fmla="*/ 120 h 124"/>
                <a:gd name="T12" fmla="*/ 20 w 90"/>
                <a:gd name="T13" fmla="*/ 115 h 124"/>
                <a:gd name="T14" fmla="*/ 17 w 90"/>
                <a:gd name="T15" fmla="*/ 107 h 124"/>
                <a:gd name="T16" fmla="*/ 9 w 90"/>
                <a:gd name="T17" fmla="*/ 109 h 124"/>
                <a:gd name="T18" fmla="*/ 5 w 90"/>
                <a:gd name="T19" fmla="*/ 124 h 124"/>
                <a:gd name="T20" fmla="*/ 0 w 90"/>
                <a:gd name="T21" fmla="*/ 116 h 124"/>
                <a:gd name="T22" fmla="*/ 2 w 90"/>
                <a:gd name="T23" fmla="*/ 103 h 124"/>
                <a:gd name="T24" fmla="*/ 7 w 90"/>
                <a:gd name="T25" fmla="*/ 102 h 124"/>
                <a:gd name="T26" fmla="*/ 7 w 90"/>
                <a:gd name="T27" fmla="*/ 87 h 124"/>
                <a:gd name="T28" fmla="*/ 11 w 90"/>
                <a:gd name="T29" fmla="*/ 86 h 124"/>
                <a:gd name="T30" fmla="*/ 21 w 90"/>
                <a:gd name="T31" fmla="*/ 70 h 124"/>
                <a:gd name="T32" fmla="*/ 35 w 90"/>
                <a:gd name="T33" fmla="*/ 55 h 124"/>
                <a:gd name="T34" fmla="*/ 34 w 90"/>
                <a:gd name="T35" fmla="*/ 42 h 124"/>
                <a:gd name="T36" fmla="*/ 34 w 90"/>
                <a:gd name="T37" fmla="*/ 22 h 124"/>
                <a:gd name="T38" fmla="*/ 51 w 90"/>
                <a:gd name="T39" fmla="*/ 0 h 124"/>
                <a:gd name="T40" fmla="*/ 59 w 90"/>
                <a:gd name="T41" fmla="*/ 4 h 124"/>
                <a:gd name="T42" fmla="*/ 68 w 90"/>
                <a:gd name="T43" fmla="*/ 7 h 124"/>
                <a:gd name="T44" fmla="*/ 71 w 90"/>
                <a:gd name="T45" fmla="*/ 16 h 124"/>
                <a:gd name="T46" fmla="*/ 76 w 90"/>
                <a:gd name="T47" fmla="*/ 22 h 124"/>
                <a:gd name="T48" fmla="*/ 68 w 90"/>
                <a:gd name="T49" fmla="*/ 43 h 124"/>
                <a:gd name="T50" fmla="*/ 68 w 90"/>
                <a:gd name="T51" fmla="*/ 54 h 124"/>
                <a:gd name="T52" fmla="*/ 72 w 90"/>
                <a:gd name="T53" fmla="*/ 45 h 124"/>
                <a:gd name="T54" fmla="*/ 73 w 90"/>
                <a:gd name="T55" fmla="*/ 34 h 124"/>
                <a:gd name="T56" fmla="*/ 75 w 90"/>
                <a:gd name="T57" fmla="*/ 37 h 124"/>
                <a:gd name="T58" fmla="*/ 73 w 90"/>
                <a:gd name="T59" fmla="*/ 47 h 124"/>
                <a:gd name="T60" fmla="*/ 79 w 90"/>
                <a:gd name="T61" fmla="*/ 34 h 124"/>
                <a:gd name="T62" fmla="*/ 81 w 90"/>
                <a:gd name="T63" fmla="*/ 36 h 124"/>
                <a:gd name="T64" fmla="*/ 81 w 90"/>
                <a:gd name="T65" fmla="*/ 44 h 124"/>
                <a:gd name="T66" fmla="*/ 84 w 90"/>
                <a:gd name="T67" fmla="*/ 39 h 124"/>
                <a:gd name="T68" fmla="*/ 87 w 90"/>
                <a:gd name="T69" fmla="*/ 34 h 124"/>
                <a:gd name="T70" fmla="*/ 90 w 90"/>
                <a:gd name="T71" fmla="*/ 39 h 124"/>
                <a:gd name="T72" fmla="*/ 87 w 90"/>
                <a:gd name="T73" fmla="*/ 52 h 124"/>
                <a:gd name="T74" fmla="*/ 83 w 90"/>
                <a:gd name="T75" fmla="*/ 56 h 124"/>
                <a:gd name="T76" fmla="*/ 83 w 90"/>
                <a:gd name="T77" fmla="*/ 54 h 124"/>
                <a:gd name="T78" fmla="*/ 74 w 90"/>
                <a:gd name="T79" fmla="*/ 62 h 124"/>
                <a:gd name="T80" fmla="*/ 69 w 90"/>
                <a:gd name="T81" fmla="*/ 76 h 124"/>
                <a:gd name="T82" fmla="*/ 62 w 90"/>
                <a:gd name="T83" fmla="*/ 80 h 124"/>
                <a:gd name="T84" fmla="*/ 64 w 90"/>
                <a:gd name="T85" fmla="*/ 87 h 124"/>
                <a:gd name="T86" fmla="*/ 53 w 90"/>
                <a:gd name="T87" fmla="*/ 89 h 124"/>
                <a:gd name="T88" fmla="*/ 48 w 90"/>
                <a:gd name="T89" fmla="*/ 91 h 124"/>
                <a:gd name="T90" fmla="*/ 44 w 90"/>
                <a:gd name="T91" fmla="*/ 84 h 124"/>
                <a:gd name="T92" fmla="*/ 42 w 90"/>
                <a:gd name="T93" fmla="*/ 85 h 124"/>
                <a:gd name="T94" fmla="*/ 44 w 90"/>
                <a:gd name="T95" fmla="*/ 95 h 124"/>
                <a:gd name="T96" fmla="*/ 42 w 90"/>
                <a:gd name="T97" fmla="*/ 99 h 124"/>
                <a:gd name="T98" fmla="*/ 41 w 90"/>
                <a:gd name="T99" fmla="*/ 109 h 124"/>
                <a:gd name="T100" fmla="*/ 65 w 90"/>
                <a:gd name="T101" fmla="*/ 70 h 124"/>
                <a:gd name="T102" fmla="*/ 69 w 90"/>
                <a:gd name="T103" fmla="*/ 66 h 124"/>
                <a:gd name="T104" fmla="*/ 70 w 90"/>
                <a:gd name="T105" fmla="*/ 58 h 124"/>
                <a:gd name="T106" fmla="*/ 65 w 90"/>
                <a:gd name="T107" fmla="*/ 60 h 124"/>
                <a:gd name="T108" fmla="*/ 65 w 90"/>
                <a:gd name="T109" fmla="*/ 70 h 124"/>
                <a:gd name="T110" fmla="*/ 57 w 90"/>
                <a:gd name="T111" fmla="*/ 83 h 124"/>
                <a:gd name="T112" fmla="*/ 54 w 90"/>
                <a:gd name="T113" fmla="*/ 76 h 124"/>
                <a:gd name="T114" fmla="*/ 58 w 90"/>
                <a:gd name="T115" fmla="*/ 65 h 124"/>
                <a:gd name="T116" fmla="*/ 58 w 90"/>
                <a:gd name="T117" fmla="*/ 59 h 124"/>
                <a:gd name="T118" fmla="*/ 52 w 90"/>
                <a:gd name="T119" fmla="*/ 75 h 124"/>
                <a:gd name="T120" fmla="*/ 51 w 90"/>
                <a:gd name="T121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124">
                  <a:moveTo>
                    <a:pt x="41" y="109"/>
                  </a:moveTo>
                  <a:lnTo>
                    <a:pt x="41" y="109"/>
                  </a:lnTo>
                  <a:lnTo>
                    <a:pt x="40" y="107"/>
                  </a:lnTo>
                  <a:lnTo>
                    <a:pt x="38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9"/>
                  </a:lnTo>
                  <a:lnTo>
                    <a:pt x="33" y="111"/>
                  </a:lnTo>
                  <a:lnTo>
                    <a:pt x="34" y="114"/>
                  </a:lnTo>
                  <a:lnTo>
                    <a:pt x="34" y="117"/>
                  </a:lnTo>
                  <a:lnTo>
                    <a:pt x="34" y="117"/>
                  </a:lnTo>
                  <a:lnTo>
                    <a:pt x="30" y="115"/>
                  </a:lnTo>
                  <a:lnTo>
                    <a:pt x="27" y="115"/>
                  </a:lnTo>
                  <a:lnTo>
                    <a:pt x="25" y="117"/>
                  </a:lnTo>
                  <a:lnTo>
                    <a:pt x="23" y="121"/>
                  </a:lnTo>
                  <a:lnTo>
                    <a:pt x="23" y="121"/>
                  </a:lnTo>
                  <a:lnTo>
                    <a:pt x="21" y="121"/>
                  </a:lnTo>
                  <a:lnTo>
                    <a:pt x="20" y="120"/>
                  </a:lnTo>
                  <a:lnTo>
                    <a:pt x="19" y="119"/>
                  </a:lnTo>
                  <a:lnTo>
                    <a:pt x="19" y="118"/>
                  </a:lnTo>
                  <a:lnTo>
                    <a:pt x="20" y="115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7" y="107"/>
                  </a:lnTo>
                  <a:lnTo>
                    <a:pt x="14" y="106"/>
                  </a:lnTo>
                  <a:lnTo>
                    <a:pt x="11" y="107"/>
                  </a:lnTo>
                  <a:lnTo>
                    <a:pt x="9" y="109"/>
                  </a:lnTo>
                  <a:lnTo>
                    <a:pt x="7" y="116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3" y="123"/>
                  </a:lnTo>
                  <a:lnTo>
                    <a:pt x="2" y="121"/>
                  </a:lnTo>
                  <a:lnTo>
                    <a:pt x="0" y="116"/>
                  </a:lnTo>
                  <a:lnTo>
                    <a:pt x="1" y="109"/>
                  </a:lnTo>
                  <a:lnTo>
                    <a:pt x="2" y="103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5" y="103"/>
                  </a:lnTo>
                  <a:lnTo>
                    <a:pt x="7" y="102"/>
                  </a:lnTo>
                  <a:lnTo>
                    <a:pt x="7" y="102"/>
                  </a:lnTo>
                  <a:lnTo>
                    <a:pt x="7" y="87"/>
                  </a:lnTo>
                  <a:lnTo>
                    <a:pt x="7" y="87"/>
                  </a:lnTo>
                  <a:lnTo>
                    <a:pt x="9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3" y="80"/>
                  </a:lnTo>
                  <a:lnTo>
                    <a:pt x="17" y="75"/>
                  </a:lnTo>
                  <a:lnTo>
                    <a:pt x="21" y="70"/>
                  </a:lnTo>
                  <a:lnTo>
                    <a:pt x="24" y="66"/>
                  </a:lnTo>
                  <a:lnTo>
                    <a:pt x="32" y="59"/>
                  </a:lnTo>
                  <a:lnTo>
                    <a:pt x="35" y="55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34" y="42"/>
                  </a:lnTo>
                  <a:lnTo>
                    <a:pt x="32" y="35"/>
                  </a:lnTo>
                  <a:lnTo>
                    <a:pt x="33" y="28"/>
                  </a:lnTo>
                  <a:lnTo>
                    <a:pt x="34" y="22"/>
                  </a:lnTo>
                  <a:lnTo>
                    <a:pt x="38" y="16"/>
                  </a:lnTo>
                  <a:lnTo>
                    <a:pt x="42" y="9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5" y="2"/>
                  </a:lnTo>
                  <a:lnTo>
                    <a:pt x="59" y="4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8" y="7"/>
                  </a:lnTo>
                  <a:lnTo>
                    <a:pt x="68" y="7"/>
                  </a:lnTo>
                  <a:lnTo>
                    <a:pt x="69" y="12"/>
                  </a:lnTo>
                  <a:lnTo>
                    <a:pt x="71" y="16"/>
                  </a:lnTo>
                  <a:lnTo>
                    <a:pt x="72" y="20"/>
                  </a:lnTo>
                  <a:lnTo>
                    <a:pt x="74" y="21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0" y="36"/>
                  </a:lnTo>
                  <a:lnTo>
                    <a:pt x="68" y="43"/>
                  </a:lnTo>
                  <a:lnTo>
                    <a:pt x="67" y="48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70" y="53"/>
                  </a:lnTo>
                  <a:lnTo>
                    <a:pt x="71" y="50"/>
                  </a:lnTo>
                  <a:lnTo>
                    <a:pt x="72" y="45"/>
                  </a:lnTo>
                  <a:lnTo>
                    <a:pt x="72" y="39"/>
                  </a:lnTo>
                  <a:lnTo>
                    <a:pt x="72" y="36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4" y="36"/>
                  </a:lnTo>
                  <a:lnTo>
                    <a:pt x="75" y="37"/>
                  </a:lnTo>
                  <a:lnTo>
                    <a:pt x="74" y="40"/>
                  </a:lnTo>
                  <a:lnTo>
                    <a:pt x="73" y="43"/>
                  </a:lnTo>
                  <a:lnTo>
                    <a:pt x="73" y="47"/>
                  </a:lnTo>
                  <a:lnTo>
                    <a:pt x="73" y="47"/>
                  </a:lnTo>
                  <a:lnTo>
                    <a:pt x="76" y="41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80" y="35"/>
                  </a:lnTo>
                  <a:lnTo>
                    <a:pt x="81" y="36"/>
                  </a:lnTo>
                  <a:lnTo>
                    <a:pt x="81" y="38"/>
                  </a:lnTo>
                  <a:lnTo>
                    <a:pt x="81" y="41"/>
                  </a:lnTo>
                  <a:lnTo>
                    <a:pt x="81" y="44"/>
                  </a:lnTo>
                  <a:lnTo>
                    <a:pt x="81" y="44"/>
                  </a:lnTo>
                  <a:lnTo>
                    <a:pt x="83" y="42"/>
                  </a:lnTo>
                  <a:lnTo>
                    <a:pt x="84" y="39"/>
                  </a:lnTo>
                  <a:lnTo>
                    <a:pt x="85" y="36"/>
                  </a:lnTo>
                  <a:lnTo>
                    <a:pt x="86" y="35"/>
                  </a:lnTo>
                  <a:lnTo>
                    <a:pt x="87" y="34"/>
                  </a:lnTo>
                  <a:lnTo>
                    <a:pt x="87" y="34"/>
                  </a:lnTo>
                  <a:lnTo>
                    <a:pt x="89" y="36"/>
                  </a:lnTo>
                  <a:lnTo>
                    <a:pt x="90" y="39"/>
                  </a:lnTo>
                  <a:lnTo>
                    <a:pt x="90" y="42"/>
                  </a:lnTo>
                  <a:lnTo>
                    <a:pt x="90" y="45"/>
                  </a:lnTo>
                  <a:lnTo>
                    <a:pt x="87" y="52"/>
                  </a:lnTo>
                  <a:lnTo>
                    <a:pt x="85" y="56"/>
                  </a:lnTo>
                  <a:lnTo>
                    <a:pt x="85" y="56"/>
                  </a:lnTo>
                  <a:lnTo>
                    <a:pt x="83" y="56"/>
                  </a:lnTo>
                  <a:lnTo>
                    <a:pt x="83" y="56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0" y="55"/>
                  </a:lnTo>
                  <a:lnTo>
                    <a:pt x="76" y="58"/>
                  </a:lnTo>
                  <a:lnTo>
                    <a:pt x="74" y="62"/>
                  </a:lnTo>
                  <a:lnTo>
                    <a:pt x="73" y="67"/>
                  </a:lnTo>
                  <a:lnTo>
                    <a:pt x="71" y="71"/>
                  </a:lnTo>
                  <a:lnTo>
                    <a:pt x="69" y="76"/>
                  </a:lnTo>
                  <a:lnTo>
                    <a:pt x="67" y="79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3" y="83"/>
                  </a:lnTo>
                  <a:lnTo>
                    <a:pt x="64" y="85"/>
                  </a:lnTo>
                  <a:lnTo>
                    <a:pt x="64" y="87"/>
                  </a:lnTo>
                  <a:lnTo>
                    <a:pt x="64" y="90"/>
                  </a:lnTo>
                  <a:lnTo>
                    <a:pt x="64" y="90"/>
                  </a:lnTo>
                  <a:lnTo>
                    <a:pt x="53" y="89"/>
                  </a:lnTo>
                  <a:lnTo>
                    <a:pt x="50" y="90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90"/>
                  </a:lnTo>
                  <a:lnTo>
                    <a:pt x="45" y="89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3" y="85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42" y="95"/>
                  </a:lnTo>
                  <a:lnTo>
                    <a:pt x="42" y="95"/>
                  </a:lnTo>
                  <a:lnTo>
                    <a:pt x="42" y="99"/>
                  </a:lnTo>
                  <a:lnTo>
                    <a:pt x="43" y="105"/>
                  </a:lnTo>
                  <a:lnTo>
                    <a:pt x="43" y="107"/>
                  </a:lnTo>
                  <a:lnTo>
                    <a:pt x="41" y="109"/>
                  </a:lnTo>
                  <a:lnTo>
                    <a:pt x="41" y="109"/>
                  </a:lnTo>
                  <a:close/>
                  <a:moveTo>
                    <a:pt x="65" y="70"/>
                  </a:moveTo>
                  <a:lnTo>
                    <a:pt x="65" y="70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9" y="66"/>
                  </a:lnTo>
                  <a:lnTo>
                    <a:pt x="70" y="62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5" y="60"/>
                  </a:lnTo>
                  <a:lnTo>
                    <a:pt x="65" y="63"/>
                  </a:lnTo>
                  <a:lnTo>
                    <a:pt x="65" y="70"/>
                  </a:lnTo>
                  <a:lnTo>
                    <a:pt x="65" y="70"/>
                  </a:lnTo>
                  <a:close/>
                  <a:moveTo>
                    <a:pt x="51" y="83"/>
                  </a:moveTo>
                  <a:lnTo>
                    <a:pt x="51" y="83"/>
                  </a:lnTo>
                  <a:lnTo>
                    <a:pt x="57" y="83"/>
                  </a:lnTo>
                  <a:lnTo>
                    <a:pt x="57" y="83"/>
                  </a:lnTo>
                  <a:lnTo>
                    <a:pt x="54" y="79"/>
                  </a:lnTo>
                  <a:lnTo>
                    <a:pt x="54" y="76"/>
                  </a:lnTo>
                  <a:lnTo>
                    <a:pt x="54" y="74"/>
                  </a:lnTo>
                  <a:lnTo>
                    <a:pt x="55" y="70"/>
                  </a:lnTo>
                  <a:lnTo>
                    <a:pt x="58" y="65"/>
                  </a:lnTo>
                  <a:lnTo>
                    <a:pt x="59" y="62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53" y="66"/>
                  </a:lnTo>
                  <a:lnTo>
                    <a:pt x="52" y="70"/>
                  </a:lnTo>
                  <a:lnTo>
                    <a:pt x="52" y="75"/>
                  </a:lnTo>
                  <a:lnTo>
                    <a:pt x="52" y="79"/>
                  </a:lnTo>
                  <a:lnTo>
                    <a:pt x="51" y="83"/>
                  </a:lnTo>
                  <a:lnTo>
                    <a:pt x="51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50" name="Freeform 79"/>
            <p:cNvSpPr>
              <a:spLocks noEditPoints="1"/>
            </p:cNvSpPr>
            <p:nvPr/>
          </p:nvSpPr>
          <p:spPr bwMode="auto">
            <a:xfrm>
              <a:off x="3176588" y="4775201"/>
              <a:ext cx="222250" cy="236538"/>
            </a:xfrm>
            <a:custGeom>
              <a:avLst/>
              <a:gdLst>
                <a:gd name="T0" fmla="*/ 1 w 140"/>
                <a:gd name="T1" fmla="*/ 142 h 149"/>
                <a:gd name="T2" fmla="*/ 7 w 140"/>
                <a:gd name="T3" fmla="*/ 126 h 149"/>
                <a:gd name="T4" fmla="*/ 12 w 140"/>
                <a:gd name="T5" fmla="*/ 114 h 149"/>
                <a:gd name="T6" fmla="*/ 17 w 140"/>
                <a:gd name="T7" fmla="*/ 98 h 149"/>
                <a:gd name="T8" fmla="*/ 25 w 140"/>
                <a:gd name="T9" fmla="*/ 94 h 149"/>
                <a:gd name="T10" fmla="*/ 32 w 140"/>
                <a:gd name="T11" fmla="*/ 100 h 149"/>
                <a:gd name="T12" fmla="*/ 54 w 140"/>
                <a:gd name="T13" fmla="*/ 84 h 149"/>
                <a:gd name="T14" fmla="*/ 47 w 140"/>
                <a:gd name="T15" fmla="*/ 71 h 149"/>
                <a:gd name="T16" fmla="*/ 45 w 140"/>
                <a:gd name="T17" fmla="*/ 84 h 149"/>
                <a:gd name="T18" fmla="*/ 36 w 140"/>
                <a:gd name="T19" fmla="*/ 70 h 149"/>
                <a:gd name="T20" fmla="*/ 37 w 140"/>
                <a:gd name="T21" fmla="*/ 63 h 149"/>
                <a:gd name="T22" fmla="*/ 41 w 140"/>
                <a:gd name="T23" fmla="*/ 67 h 149"/>
                <a:gd name="T24" fmla="*/ 47 w 140"/>
                <a:gd name="T25" fmla="*/ 64 h 149"/>
                <a:gd name="T26" fmla="*/ 53 w 140"/>
                <a:gd name="T27" fmla="*/ 53 h 149"/>
                <a:gd name="T28" fmla="*/ 56 w 140"/>
                <a:gd name="T29" fmla="*/ 62 h 149"/>
                <a:gd name="T30" fmla="*/ 55 w 140"/>
                <a:gd name="T31" fmla="*/ 72 h 149"/>
                <a:gd name="T32" fmla="*/ 63 w 140"/>
                <a:gd name="T33" fmla="*/ 62 h 149"/>
                <a:gd name="T34" fmla="*/ 70 w 140"/>
                <a:gd name="T35" fmla="*/ 65 h 149"/>
                <a:gd name="T36" fmla="*/ 75 w 140"/>
                <a:gd name="T37" fmla="*/ 54 h 149"/>
                <a:gd name="T38" fmla="*/ 87 w 140"/>
                <a:gd name="T39" fmla="*/ 50 h 149"/>
                <a:gd name="T40" fmla="*/ 90 w 140"/>
                <a:gd name="T41" fmla="*/ 42 h 149"/>
                <a:gd name="T42" fmla="*/ 98 w 140"/>
                <a:gd name="T43" fmla="*/ 33 h 149"/>
                <a:gd name="T44" fmla="*/ 96 w 140"/>
                <a:gd name="T45" fmla="*/ 22 h 149"/>
                <a:gd name="T46" fmla="*/ 106 w 140"/>
                <a:gd name="T47" fmla="*/ 24 h 149"/>
                <a:gd name="T48" fmla="*/ 134 w 140"/>
                <a:gd name="T49" fmla="*/ 0 h 149"/>
                <a:gd name="T50" fmla="*/ 140 w 140"/>
                <a:gd name="T51" fmla="*/ 21 h 149"/>
                <a:gd name="T52" fmla="*/ 131 w 140"/>
                <a:gd name="T53" fmla="*/ 33 h 149"/>
                <a:gd name="T54" fmla="*/ 118 w 140"/>
                <a:gd name="T55" fmla="*/ 24 h 149"/>
                <a:gd name="T56" fmla="*/ 122 w 140"/>
                <a:gd name="T57" fmla="*/ 35 h 149"/>
                <a:gd name="T58" fmla="*/ 118 w 140"/>
                <a:gd name="T59" fmla="*/ 38 h 149"/>
                <a:gd name="T60" fmla="*/ 116 w 140"/>
                <a:gd name="T61" fmla="*/ 40 h 149"/>
                <a:gd name="T62" fmla="*/ 108 w 140"/>
                <a:gd name="T63" fmla="*/ 47 h 149"/>
                <a:gd name="T64" fmla="*/ 104 w 140"/>
                <a:gd name="T65" fmla="*/ 52 h 149"/>
                <a:gd name="T66" fmla="*/ 104 w 140"/>
                <a:gd name="T67" fmla="*/ 47 h 149"/>
                <a:gd name="T68" fmla="*/ 98 w 140"/>
                <a:gd name="T69" fmla="*/ 50 h 149"/>
                <a:gd name="T70" fmla="*/ 95 w 140"/>
                <a:gd name="T71" fmla="*/ 63 h 149"/>
                <a:gd name="T72" fmla="*/ 90 w 140"/>
                <a:gd name="T73" fmla="*/ 70 h 149"/>
                <a:gd name="T74" fmla="*/ 84 w 140"/>
                <a:gd name="T75" fmla="*/ 68 h 149"/>
                <a:gd name="T76" fmla="*/ 80 w 140"/>
                <a:gd name="T77" fmla="*/ 60 h 149"/>
                <a:gd name="T78" fmla="*/ 84 w 140"/>
                <a:gd name="T79" fmla="*/ 71 h 149"/>
                <a:gd name="T80" fmla="*/ 82 w 140"/>
                <a:gd name="T81" fmla="*/ 78 h 149"/>
                <a:gd name="T82" fmla="*/ 80 w 140"/>
                <a:gd name="T83" fmla="*/ 74 h 149"/>
                <a:gd name="T84" fmla="*/ 72 w 140"/>
                <a:gd name="T85" fmla="*/ 84 h 149"/>
                <a:gd name="T86" fmla="*/ 62 w 140"/>
                <a:gd name="T87" fmla="*/ 91 h 149"/>
                <a:gd name="T88" fmla="*/ 52 w 140"/>
                <a:gd name="T89" fmla="*/ 94 h 149"/>
                <a:gd name="T90" fmla="*/ 52 w 140"/>
                <a:gd name="T91" fmla="*/ 101 h 149"/>
                <a:gd name="T92" fmla="*/ 46 w 140"/>
                <a:gd name="T93" fmla="*/ 101 h 149"/>
                <a:gd name="T94" fmla="*/ 38 w 140"/>
                <a:gd name="T95" fmla="*/ 104 h 149"/>
                <a:gd name="T96" fmla="*/ 34 w 140"/>
                <a:gd name="T97" fmla="*/ 115 h 149"/>
                <a:gd name="T98" fmla="*/ 28 w 140"/>
                <a:gd name="T99" fmla="*/ 105 h 149"/>
                <a:gd name="T100" fmla="*/ 29 w 140"/>
                <a:gd name="T101" fmla="*/ 113 h 149"/>
                <a:gd name="T102" fmla="*/ 18 w 140"/>
                <a:gd name="T103" fmla="*/ 140 h 149"/>
                <a:gd name="T104" fmla="*/ 13 w 140"/>
                <a:gd name="T105" fmla="*/ 149 h 149"/>
                <a:gd name="T106" fmla="*/ 0 w 140"/>
                <a:gd name="T107" fmla="*/ 142 h 149"/>
                <a:gd name="T108" fmla="*/ 25 w 140"/>
                <a:gd name="T109" fmla="*/ 104 h 149"/>
                <a:gd name="T110" fmla="*/ 20 w 140"/>
                <a:gd name="T111" fmla="*/ 109 h 149"/>
                <a:gd name="T112" fmla="*/ 22 w 140"/>
                <a:gd name="T113" fmla="*/ 120 h 149"/>
                <a:gd name="T114" fmla="*/ 20 w 140"/>
                <a:gd name="T115" fmla="*/ 11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149">
                  <a:moveTo>
                    <a:pt x="0" y="142"/>
                  </a:moveTo>
                  <a:lnTo>
                    <a:pt x="0" y="142"/>
                  </a:lnTo>
                  <a:lnTo>
                    <a:pt x="0" y="141"/>
                  </a:lnTo>
                  <a:lnTo>
                    <a:pt x="1" y="141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3" y="140"/>
                  </a:lnTo>
                  <a:lnTo>
                    <a:pt x="4" y="137"/>
                  </a:lnTo>
                  <a:lnTo>
                    <a:pt x="5" y="131"/>
                  </a:lnTo>
                  <a:lnTo>
                    <a:pt x="7" y="126"/>
                  </a:lnTo>
                  <a:lnTo>
                    <a:pt x="8" y="124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17"/>
                  </a:lnTo>
                  <a:lnTo>
                    <a:pt x="12" y="114"/>
                  </a:lnTo>
                  <a:lnTo>
                    <a:pt x="14" y="109"/>
                  </a:lnTo>
                  <a:lnTo>
                    <a:pt x="17" y="105"/>
                  </a:lnTo>
                  <a:lnTo>
                    <a:pt x="17" y="102"/>
                  </a:lnTo>
                  <a:lnTo>
                    <a:pt x="17" y="98"/>
                  </a:lnTo>
                  <a:lnTo>
                    <a:pt x="17" y="98"/>
                  </a:lnTo>
                  <a:lnTo>
                    <a:pt x="21" y="96"/>
                  </a:lnTo>
                  <a:lnTo>
                    <a:pt x="23" y="94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6"/>
                  </a:lnTo>
                  <a:lnTo>
                    <a:pt x="26" y="99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32" y="100"/>
                  </a:lnTo>
                  <a:lnTo>
                    <a:pt x="35" y="98"/>
                  </a:lnTo>
                  <a:lnTo>
                    <a:pt x="41" y="92"/>
                  </a:lnTo>
                  <a:lnTo>
                    <a:pt x="46" y="87"/>
                  </a:lnTo>
                  <a:lnTo>
                    <a:pt x="49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4" y="80"/>
                  </a:lnTo>
                  <a:lnTo>
                    <a:pt x="52" y="75"/>
                  </a:lnTo>
                  <a:lnTo>
                    <a:pt x="50" y="73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6" y="71"/>
                  </a:lnTo>
                  <a:lnTo>
                    <a:pt x="45" y="72"/>
                  </a:lnTo>
                  <a:lnTo>
                    <a:pt x="45" y="75"/>
                  </a:lnTo>
                  <a:lnTo>
                    <a:pt x="45" y="84"/>
                  </a:lnTo>
                  <a:lnTo>
                    <a:pt x="45" y="84"/>
                  </a:lnTo>
                  <a:lnTo>
                    <a:pt x="42" y="80"/>
                  </a:lnTo>
                  <a:lnTo>
                    <a:pt x="39" y="75"/>
                  </a:lnTo>
                  <a:lnTo>
                    <a:pt x="37" y="71"/>
                  </a:lnTo>
                  <a:lnTo>
                    <a:pt x="36" y="70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5" y="67"/>
                  </a:lnTo>
                  <a:lnTo>
                    <a:pt x="36" y="65"/>
                  </a:lnTo>
                  <a:lnTo>
                    <a:pt x="37" y="63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41" y="67"/>
                  </a:lnTo>
                  <a:lnTo>
                    <a:pt x="43" y="67"/>
                  </a:lnTo>
                  <a:lnTo>
                    <a:pt x="45" y="67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4"/>
                  </a:lnTo>
                  <a:lnTo>
                    <a:pt x="48" y="61"/>
                  </a:lnTo>
                  <a:lnTo>
                    <a:pt x="49" y="57"/>
                  </a:lnTo>
                  <a:lnTo>
                    <a:pt x="50" y="53"/>
                  </a:lnTo>
                  <a:lnTo>
                    <a:pt x="50" y="53"/>
                  </a:lnTo>
                  <a:lnTo>
                    <a:pt x="53" y="53"/>
                  </a:lnTo>
                  <a:lnTo>
                    <a:pt x="55" y="54"/>
                  </a:lnTo>
                  <a:lnTo>
                    <a:pt x="56" y="57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62"/>
                  </a:lnTo>
                  <a:lnTo>
                    <a:pt x="55" y="63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4" y="68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1"/>
                  </a:lnTo>
                  <a:lnTo>
                    <a:pt x="61" y="69"/>
                  </a:lnTo>
                  <a:lnTo>
                    <a:pt x="63" y="66"/>
                  </a:lnTo>
                  <a:lnTo>
                    <a:pt x="63" y="62"/>
                  </a:lnTo>
                  <a:lnTo>
                    <a:pt x="63" y="62"/>
                  </a:lnTo>
                  <a:lnTo>
                    <a:pt x="65" y="62"/>
                  </a:lnTo>
                  <a:lnTo>
                    <a:pt x="67" y="63"/>
                  </a:lnTo>
                  <a:lnTo>
                    <a:pt x="68" y="64"/>
                  </a:lnTo>
                  <a:lnTo>
                    <a:pt x="70" y="65"/>
                  </a:lnTo>
                  <a:lnTo>
                    <a:pt x="70" y="65"/>
                  </a:lnTo>
                  <a:lnTo>
                    <a:pt x="73" y="64"/>
                  </a:lnTo>
                  <a:lnTo>
                    <a:pt x="74" y="62"/>
                  </a:lnTo>
                  <a:lnTo>
                    <a:pt x="75" y="59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7" y="52"/>
                  </a:lnTo>
                  <a:lnTo>
                    <a:pt x="80" y="51"/>
                  </a:lnTo>
                  <a:lnTo>
                    <a:pt x="85" y="51"/>
                  </a:lnTo>
                  <a:lnTo>
                    <a:pt x="87" y="50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90" y="42"/>
                  </a:lnTo>
                  <a:lnTo>
                    <a:pt x="93" y="41"/>
                  </a:lnTo>
                  <a:lnTo>
                    <a:pt x="94" y="39"/>
                  </a:lnTo>
                  <a:lnTo>
                    <a:pt x="96" y="35"/>
                  </a:lnTo>
                  <a:lnTo>
                    <a:pt x="97" y="34"/>
                  </a:lnTo>
                  <a:lnTo>
                    <a:pt x="98" y="33"/>
                  </a:lnTo>
                  <a:lnTo>
                    <a:pt x="98" y="33"/>
                  </a:lnTo>
                  <a:lnTo>
                    <a:pt x="98" y="31"/>
                  </a:lnTo>
                  <a:lnTo>
                    <a:pt x="97" y="28"/>
                  </a:lnTo>
                  <a:lnTo>
                    <a:pt x="96" y="25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102" y="21"/>
                  </a:lnTo>
                  <a:lnTo>
                    <a:pt x="104" y="22"/>
                  </a:lnTo>
                  <a:lnTo>
                    <a:pt x="106" y="24"/>
                  </a:lnTo>
                  <a:lnTo>
                    <a:pt x="106" y="24"/>
                  </a:lnTo>
                  <a:lnTo>
                    <a:pt x="113" y="17"/>
                  </a:lnTo>
                  <a:lnTo>
                    <a:pt x="118" y="10"/>
                  </a:lnTo>
                  <a:lnTo>
                    <a:pt x="125" y="4"/>
                  </a:lnTo>
                  <a:lnTo>
                    <a:pt x="128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5"/>
                  </a:lnTo>
                  <a:lnTo>
                    <a:pt x="135" y="11"/>
                  </a:lnTo>
                  <a:lnTo>
                    <a:pt x="137" y="17"/>
                  </a:lnTo>
                  <a:lnTo>
                    <a:pt x="140" y="21"/>
                  </a:lnTo>
                  <a:lnTo>
                    <a:pt x="140" y="21"/>
                  </a:lnTo>
                  <a:lnTo>
                    <a:pt x="135" y="25"/>
                  </a:lnTo>
                  <a:lnTo>
                    <a:pt x="133" y="28"/>
                  </a:lnTo>
                  <a:lnTo>
                    <a:pt x="131" y="33"/>
                  </a:lnTo>
                  <a:lnTo>
                    <a:pt x="131" y="33"/>
                  </a:lnTo>
                  <a:lnTo>
                    <a:pt x="126" y="26"/>
                  </a:lnTo>
                  <a:lnTo>
                    <a:pt x="124" y="24"/>
                  </a:lnTo>
                  <a:lnTo>
                    <a:pt x="122" y="23"/>
                  </a:lnTo>
                  <a:lnTo>
                    <a:pt x="120" y="23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9" y="27"/>
                  </a:lnTo>
                  <a:lnTo>
                    <a:pt x="120" y="29"/>
                  </a:lnTo>
                  <a:lnTo>
                    <a:pt x="122" y="31"/>
                  </a:lnTo>
                  <a:lnTo>
                    <a:pt x="122" y="35"/>
                  </a:lnTo>
                  <a:lnTo>
                    <a:pt x="122" y="35"/>
                  </a:lnTo>
                  <a:lnTo>
                    <a:pt x="120" y="33"/>
                  </a:lnTo>
                  <a:lnTo>
                    <a:pt x="119" y="32"/>
                  </a:lnTo>
                  <a:lnTo>
                    <a:pt x="119" y="34"/>
                  </a:lnTo>
                  <a:lnTo>
                    <a:pt x="118" y="38"/>
                  </a:lnTo>
                  <a:lnTo>
                    <a:pt x="118" y="43"/>
                  </a:lnTo>
                  <a:lnTo>
                    <a:pt x="118" y="45"/>
                  </a:lnTo>
                  <a:lnTo>
                    <a:pt x="117" y="46"/>
                  </a:lnTo>
                  <a:lnTo>
                    <a:pt x="117" y="46"/>
                  </a:lnTo>
                  <a:lnTo>
                    <a:pt x="116" y="40"/>
                  </a:lnTo>
                  <a:lnTo>
                    <a:pt x="115" y="37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10" y="41"/>
                  </a:lnTo>
                  <a:lnTo>
                    <a:pt x="108" y="47"/>
                  </a:lnTo>
                  <a:lnTo>
                    <a:pt x="107" y="53"/>
                  </a:lnTo>
                  <a:lnTo>
                    <a:pt x="105" y="55"/>
                  </a:lnTo>
                  <a:lnTo>
                    <a:pt x="104" y="58"/>
                  </a:lnTo>
                  <a:lnTo>
                    <a:pt x="104" y="58"/>
                  </a:lnTo>
                  <a:lnTo>
                    <a:pt x="104" y="52"/>
                  </a:lnTo>
                  <a:lnTo>
                    <a:pt x="104" y="50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5" y="48"/>
                  </a:lnTo>
                  <a:lnTo>
                    <a:pt x="104" y="47"/>
                  </a:lnTo>
                  <a:lnTo>
                    <a:pt x="103" y="49"/>
                  </a:lnTo>
                  <a:lnTo>
                    <a:pt x="101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8"/>
                  </a:lnTo>
                  <a:lnTo>
                    <a:pt x="97" y="64"/>
                  </a:lnTo>
                  <a:lnTo>
                    <a:pt x="97" y="64"/>
                  </a:lnTo>
                  <a:lnTo>
                    <a:pt x="96" y="64"/>
                  </a:lnTo>
                  <a:lnTo>
                    <a:pt x="95" y="63"/>
                  </a:lnTo>
                  <a:lnTo>
                    <a:pt x="93" y="62"/>
                  </a:lnTo>
                  <a:lnTo>
                    <a:pt x="93" y="62"/>
                  </a:lnTo>
                  <a:lnTo>
                    <a:pt x="93" y="64"/>
                  </a:lnTo>
                  <a:lnTo>
                    <a:pt x="91" y="67"/>
                  </a:lnTo>
                  <a:lnTo>
                    <a:pt x="90" y="70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7" y="73"/>
                  </a:lnTo>
                  <a:lnTo>
                    <a:pt x="85" y="72"/>
                  </a:lnTo>
                  <a:lnTo>
                    <a:pt x="84" y="68"/>
                  </a:lnTo>
                  <a:lnTo>
                    <a:pt x="84" y="63"/>
                  </a:lnTo>
                  <a:lnTo>
                    <a:pt x="83" y="61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9" y="62"/>
                  </a:lnTo>
                  <a:lnTo>
                    <a:pt x="79" y="65"/>
                  </a:lnTo>
                  <a:lnTo>
                    <a:pt x="81" y="69"/>
                  </a:lnTo>
                  <a:lnTo>
                    <a:pt x="82" y="70"/>
                  </a:lnTo>
                  <a:lnTo>
                    <a:pt x="84" y="71"/>
                  </a:lnTo>
                  <a:lnTo>
                    <a:pt x="84" y="71"/>
                  </a:lnTo>
                  <a:lnTo>
                    <a:pt x="83" y="74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2" y="78"/>
                  </a:lnTo>
                  <a:lnTo>
                    <a:pt x="81" y="76"/>
                  </a:lnTo>
                  <a:lnTo>
                    <a:pt x="80" y="74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4"/>
                  </a:lnTo>
                  <a:lnTo>
                    <a:pt x="79" y="76"/>
                  </a:lnTo>
                  <a:lnTo>
                    <a:pt x="76" y="79"/>
                  </a:lnTo>
                  <a:lnTo>
                    <a:pt x="73" y="81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69" y="83"/>
                  </a:lnTo>
                  <a:lnTo>
                    <a:pt x="67" y="83"/>
                  </a:lnTo>
                  <a:lnTo>
                    <a:pt x="67" y="83"/>
                  </a:lnTo>
                  <a:lnTo>
                    <a:pt x="62" y="91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55" y="100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0" y="95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8" y="101"/>
                  </a:lnTo>
                  <a:lnTo>
                    <a:pt x="46" y="101"/>
                  </a:lnTo>
                  <a:lnTo>
                    <a:pt x="44" y="102"/>
                  </a:lnTo>
                  <a:lnTo>
                    <a:pt x="43" y="105"/>
                  </a:lnTo>
                  <a:lnTo>
                    <a:pt x="43" y="105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6" y="105"/>
                  </a:lnTo>
                  <a:lnTo>
                    <a:pt x="35" y="106"/>
                  </a:lnTo>
                  <a:lnTo>
                    <a:pt x="35" y="110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2" y="114"/>
                  </a:lnTo>
                  <a:lnTo>
                    <a:pt x="30" y="111"/>
                  </a:lnTo>
                  <a:lnTo>
                    <a:pt x="29" y="105"/>
                  </a:lnTo>
                  <a:lnTo>
                    <a:pt x="29" y="105"/>
                  </a:lnTo>
                  <a:lnTo>
                    <a:pt x="28" y="105"/>
                  </a:lnTo>
                  <a:lnTo>
                    <a:pt x="27" y="106"/>
                  </a:lnTo>
                  <a:lnTo>
                    <a:pt x="26" y="109"/>
                  </a:lnTo>
                  <a:lnTo>
                    <a:pt x="27" y="112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7" y="117"/>
                  </a:lnTo>
                  <a:lnTo>
                    <a:pt x="25" y="122"/>
                  </a:lnTo>
                  <a:lnTo>
                    <a:pt x="22" y="131"/>
                  </a:lnTo>
                  <a:lnTo>
                    <a:pt x="20" y="135"/>
                  </a:lnTo>
                  <a:lnTo>
                    <a:pt x="18" y="140"/>
                  </a:lnTo>
                  <a:lnTo>
                    <a:pt x="15" y="143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3" y="147"/>
                  </a:lnTo>
                  <a:lnTo>
                    <a:pt x="13" y="149"/>
                  </a:lnTo>
                  <a:lnTo>
                    <a:pt x="13" y="149"/>
                  </a:lnTo>
                  <a:lnTo>
                    <a:pt x="6" y="146"/>
                  </a:lnTo>
                  <a:lnTo>
                    <a:pt x="3" y="145"/>
                  </a:ln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20" y="109"/>
                  </a:moveTo>
                  <a:lnTo>
                    <a:pt x="20" y="109"/>
                  </a:lnTo>
                  <a:lnTo>
                    <a:pt x="25" y="109"/>
                  </a:lnTo>
                  <a:lnTo>
                    <a:pt x="25" y="109"/>
                  </a:lnTo>
                  <a:lnTo>
                    <a:pt x="25" y="104"/>
                  </a:lnTo>
                  <a:lnTo>
                    <a:pt x="24" y="103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1" y="106"/>
                  </a:lnTo>
                  <a:lnTo>
                    <a:pt x="20" y="109"/>
                  </a:lnTo>
                  <a:lnTo>
                    <a:pt x="20" y="109"/>
                  </a:lnTo>
                  <a:close/>
                  <a:moveTo>
                    <a:pt x="20" y="119"/>
                  </a:moveTo>
                  <a:lnTo>
                    <a:pt x="20" y="119"/>
                  </a:lnTo>
                  <a:lnTo>
                    <a:pt x="21" y="119"/>
                  </a:lnTo>
                  <a:lnTo>
                    <a:pt x="22" y="120"/>
                  </a:lnTo>
                  <a:lnTo>
                    <a:pt x="22" y="120"/>
                  </a:lnTo>
                  <a:lnTo>
                    <a:pt x="22" y="116"/>
                  </a:lnTo>
                  <a:lnTo>
                    <a:pt x="21" y="115"/>
                  </a:lnTo>
                  <a:lnTo>
                    <a:pt x="20" y="115"/>
                  </a:lnTo>
                  <a:lnTo>
                    <a:pt x="20" y="115"/>
                  </a:lnTo>
                  <a:lnTo>
                    <a:pt x="20" y="119"/>
                  </a:lnTo>
                  <a:lnTo>
                    <a:pt x="2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51" name="Freeform 80"/>
            <p:cNvSpPr>
              <a:spLocks noEditPoints="1"/>
            </p:cNvSpPr>
            <p:nvPr/>
          </p:nvSpPr>
          <p:spPr bwMode="auto">
            <a:xfrm>
              <a:off x="3114675" y="4873626"/>
              <a:ext cx="328613" cy="720725"/>
            </a:xfrm>
            <a:custGeom>
              <a:avLst/>
              <a:gdLst>
                <a:gd name="T0" fmla="*/ 118 w 207"/>
                <a:gd name="T1" fmla="*/ 77 h 454"/>
                <a:gd name="T2" fmla="*/ 105 w 207"/>
                <a:gd name="T3" fmla="*/ 90 h 454"/>
                <a:gd name="T4" fmla="*/ 76 w 207"/>
                <a:gd name="T5" fmla="*/ 108 h 454"/>
                <a:gd name="T6" fmla="*/ 36 w 207"/>
                <a:gd name="T7" fmla="*/ 116 h 454"/>
                <a:gd name="T8" fmla="*/ 32 w 207"/>
                <a:gd name="T9" fmla="*/ 105 h 454"/>
                <a:gd name="T10" fmla="*/ 68 w 207"/>
                <a:gd name="T11" fmla="*/ 98 h 454"/>
                <a:gd name="T12" fmla="*/ 101 w 207"/>
                <a:gd name="T13" fmla="*/ 62 h 454"/>
                <a:gd name="T14" fmla="*/ 145 w 207"/>
                <a:gd name="T15" fmla="*/ 17 h 454"/>
                <a:gd name="T16" fmla="*/ 161 w 207"/>
                <a:gd name="T17" fmla="*/ 32 h 454"/>
                <a:gd name="T18" fmla="*/ 199 w 207"/>
                <a:gd name="T19" fmla="*/ 2 h 454"/>
                <a:gd name="T20" fmla="*/ 165 w 207"/>
                <a:gd name="T21" fmla="*/ 92 h 454"/>
                <a:gd name="T22" fmla="*/ 178 w 207"/>
                <a:gd name="T23" fmla="*/ 80 h 454"/>
                <a:gd name="T24" fmla="*/ 205 w 207"/>
                <a:gd name="T25" fmla="*/ 74 h 454"/>
                <a:gd name="T26" fmla="*/ 167 w 207"/>
                <a:gd name="T27" fmla="*/ 154 h 454"/>
                <a:gd name="T28" fmla="*/ 160 w 207"/>
                <a:gd name="T29" fmla="*/ 184 h 454"/>
                <a:gd name="T30" fmla="*/ 156 w 207"/>
                <a:gd name="T31" fmla="*/ 198 h 454"/>
                <a:gd name="T32" fmla="*/ 147 w 207"/>
                <a:gd name="T33" fmla="*/ 231 h 454"/>
                <a:gd name="T34" fmla="*/ 140 w 207"/>
                <a:gd name="T35" fmla="*/ 274 h 454"/>
                <a:gd name="T36" fmla="*/ 181 w 207"/>
                <a:gd name="T37" fmla="*/ 247 h 454"/>
                <a:gd name="T38" fmla="*/ 160 w 207"/>
                <a:gd name="T39" fmla="*/ 264 h 454"/>
                <a:gd name="T40" fmla="*/ 138 w 207"/>
                <a:gd name="T41" fmla="*/ 296 h 454"/>
                <a:gd name="T42" fmla="*/ 116 w 207"/>
                <a:gd name="T43" fmla="*/ 334 h 454"/>
                <a:gd name="T44" fmla="*/ 89 w 207"/>
                <a:gd name="T45" fmla="*/ 382 h 454"/>
                <a:gd name="T46" fmla="*/ 67 w 207"/>
                <a:gd name="T47" fmla="*/ 413 h 454"/>
                <a:gd name="T48" fmla="*/ 36 w 207"/>
                <a:gd name="T49" fmla="*/ 438 h 454"/>
                <a:gd name="T50" fmla="*/ 44 w 207"/>
                <a:gd name="T51" fmla="*/ 414 h 454"/>
                <a:gd name="T52" fmla="*/ 22 w 207"/>
                <a:gd name="T53" fmla="*/ 374 h 454"/>
                <a:gd name="T54" fmla="*/ 22 w 207"/>
                <a:gd name="T55" fmla="*/ 342 h 454"/>
                <a:gd name="T56" fmla="*/ 69 w 207"/>
                <a:gd name="T57" fmla="*/ 270 h 454"/>
                <a:gd name="T58" fmla="*/ 125 w 207"/>
                <a:gd name="T59" fmla="*/ 204 h 454"/>
                <a:gd name="T60" fmla="*/ 140 w 207"/>
                <a:gd name="T61" fmla="*/ 166 h 454"/>
                <a:gd name="T62" fmla="*/ 47 w 207"/>
                <a:gd name="T63" fmla="*/ 275 h 454"/>
                <a:gd name="T64" fmla="*/ 2 w 207"/>
                <a:gd name="T65" fmla="*/ 306 h 454"/>
                <a:gd name="T66" fmla="*/ 46 w 207"/>
                <a:gd name="T67" fmla="*/ 217 h 454"/>
                <a:gd name="T68" fmla="*/ 65 w 207"/>
                <a:gd name="T69" fmla="*/ 166 h 454"/>
                <a:gd name="T70" fmla="*/ 109 w 207"/>
                <a:gd name="T71" fmla="*/ 140 h 454"/>
                <a:gd name="T72" fmla="*/ 94 w 207"/>
                <a:gd name="T73" fmla="*/ 126 h 454"/>
                <a:gd name="T74" fmla="*/ 148 w 207"/>
                <a:gd name="T75" fmla="*/ 32 h 454"/>
                <a:gd name="T76" fmla="*/ 174 w 207"/>
                <a:gd name="T77" fmla="*/ 37 h 454"/>
                <a:gd name="T78" fmla="*/ 143 w 207"/>
                <a:gd name="T79" fmla="*/ 49 h 454"/>
                <a:gd name="T80" fmla="*/ 136 w 207"/>
                <a:gd name="T81" fmla="*/ 94 h 454"/>
                <a:gd name="T82" fmla="*/ 158 w 207"/>
                <a:gd name="T83" fmla="*/ 98 h 454"/>
                <a:gd name="T84" fmla="*/ 144 w 207"/>
                <a:gd name="T85" fmla="*/ 111 h 454"/>
                <a:gd name="T86" fmla="*/ 135 w 207"/>
                <a:gd name="T87" fmla="*/ 126 h 454"/>
                <a:gd name="T88" fmla="*/ 139 w 207"/>
                <a:gd name="T89" fmla="*/ 126 h 454"/>
                <a:gd name="T90" fmla="*/ 133 w 207"/>
                <a:gd name="T91" fmla="*/ 134 h 454"/>
                <a:gd name="T92" fmla="*/ 145 w 207"/>
                <a:gd name="T93" fmla="*/ 160 h 454"/>
                <a:gd name="T94" fmla="*/ 106 w 207"/>
                <a:gd name="T95" fmla="*/ 181 h 454"/>
                <a:gd name="T96" fmla="*/ 173 w 207"/>
                <a:gd name="T97" fmla="*/ 189 h 454"/>
                <a:gd name="T98" fmla="*/ 109 w 207"/>
                <a:gd name="T99" fmla="*/ 244 h 454"/>
                <a:gd name="T100" fmla="*/ 123 w 207"/>
                <a:gd name="T101" fmla="*/ 272 h 454"/>
                <a:gd name="T102" fmla="*/ 106 w 207"/>
                <a:gd name="T103" fmla="*/ 287 h 454"/>
                <a:gd name="T104" fmla="*/ 114 w 207"/>
                <a:gd name="T105" fmla="*/ 292 h 454"/>
                <a:gd name="T106" fmla="*/ 97 w 207"/>
                <a:gd name="T107" fmla="*/ 293 h 454"/>
                <a:gd name="T108" fmla="*/ 82 w 207"/>
                <a:gd name="T109" fmla="*/ 295 h 454"/>
                <a:gd name="T110" fmla="*/ 63 w 207"/>
                <a:gd name="T111" fmla="*/ 310 h 454"/>
                <a:gd name="T112" fmla="*/ 57 w 207"/>
                <a:gd name="T113" fmla="*/ 345 h 454"/>
                <a:gd name="T114" fmla="*/ 75 w 207"/>
                <a:gd name="T115" fmla="*/ 339 h 454"/>
                <a:gd name="T116" fmla="*/ 52 w 207"/>
                <a:gd name="T117" fmla="*/ 352 h 454"/>
                <a:gd name="T118" fmla="*/ 53 w 207"/>
                <a:gd name="T119" fmla="*/ 357 h 454"/>
                <a:gd name="T120" fmla="*/ 68 w 207"/>
                <a:gd name="T121" fmla="*/ 37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" h="454">
                  <a:moveTo>
                    <a:pt x="116" y="99"/>
                  </a:moveTo>
                  <a:lnTo>
                    <a:pt x="116" y="99"/>
                  </a:lnTo>
                  <a:lnTo>
                    <a:pt x="119" y="105"/>
                  </a:lnTo>
                  <a:lnTo>
                    <a:pt x="119" y="105"/>
                  </a:lnTo>
                  <a:lnTo>
                    <a:pt x="120" y="103"/>
                  </a:lnTo>
                  <a:lnTo>
                    <a:pt x="121" y="100"/>
                  </a:lnTo>
                  <a:lnTo>
                    <a:pt x="122" y="93"/>
                  </a:lnTo>
                  <a:lnTo>
                    <a:pt x="122" y="93"/>
                  </a:lnTo>
                  <a:lnTo>
                    <a:pt x="125" y="93"/>
                  </a:lnTo>
                  <a:lnTo>
                    <a:pt x="127" y="95"/>
                  </a:lnTo>
                  <a:lnTo>
                    <a:pt x="128" y="99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30" y="101"/>
                  </a:lnTo>
                  <a:lnTo>
                    <a:pt x="132" y="99"/>
                  </a:lnTo>
                  <a:lnTo>
                    <a:pt x="129" y="95"/>
                  </a:lnTo>
                  <a:lnTo>
                    <a:pt x="127" y="91"/>
                  </a:lnTo>
                  <a:lnTo>
                    <a:pt x="127" y="88"/>
                  </a:lnTo>
                  <a:lnTo>
                    <a:pt x="128" y="86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7" y="85"/>
                  </a:lnTo>
                  <a:lnTo>
                    <a:pt x="126" y="87"/>
                  </a:lnTo>
                  <a:lnTo>
                    <a:pt x="126" y="89"/>
                  </a:lnTo>
                  <a:lnTo>
                    <a:pt x="126" y="89"/>
                  </a:lnTo>
                  <a:lnTo>
                    <a:pt x="123" y="86"/>
                  </a:lnTo>
                  <a:lnTo>
                    <a:pt x="120" y="82"/>
                  </a:lnTo>
                  <a:lnTo>
                    <a:pt x="118" y="79"/>
                  </a:lnTo>
                  <a:lnTo>
                    <a:pt x="118" y="77"/>
                  </a:lnTo>
                  <a:lnTo>
                    <a:pt x="119" y="73"/>
                  </a:lnTo>
                  <a:lnTo>
                    <a:pt x="119" y="73"/>
                  </a:lnTo>
                  <a:lnTo>
                    <a:pt x="117" y="74"/>
                  </a:lnTo>
                  <a:lnTo>
                    <a:pt x="116" y="77"/>
                  </a:lnTo>
                  <a:lnTo>
                    <a:pt x="116" y="79"/>
                  </a:lnTo>
                  <a:lnTo>
                    <a:pt x="117" y="82"/>
                  </a:lnTo>
                  <a:lnTo>
                    <a:pt x="116" y="84"/>
                  </a:lnTo>
                  <a:lnTo>
                    <a:pt x="116" y="84"/>
                  </a:lnTo>
                  <a:lnTo>
                    <a:pt x="115" y="85"/>
                  </a:lnTo>
                  <a:lnTo>
                    <a:pt x="114" y="85"/>
                  </a:lnTo>
                  <a:lnTo>
                    <a:pt x="114" y="84"/>
                  </a:lnTo>
                  <a:lnTo>
                    <a:pt x="112" y="83"/>
                  </a:lnTo>
                  <a:lnTo>
                    <a:pt x="112" y="83"/>
                  </a:lnTo>
                  <a:lnTo>
                    <a:pt x="112" y="84"/>
                  </a:lnTo>
                  <a:lnTo>
                    <a:pt x="111" y="86"/>
                  </a:lnTo>
                  <a:lnTo>
                    <a:pt x="112" y="89"/>
                  </a:lnTo>
                  <a:lnTo>
                    <a:pt x="114" y="92"/>
                  </a:lnTo>
                  <a:lnTo>
                    <a:pt x="115" y="96"/>
                  </a:lnTo>
                  <a:lnTo>
                    <a:pt x="115" y="96"/>
                  </a:lnTo>
                  <a:lnTo>
                    <a:pt x="113" y="96"/>
                  </a:lnTo>
                  <a:lnTo>
                    <a:pt x="111" y="96"/>
                  </a:lnTo>
                  <a:lnTo>
                    <a:pt x="109" y="95"/>
                  </a:lnTo>
                  <a:lnTo>
                    <a:pt x="108" y="93"/>
                  </a:lnTo>
                  <a:lnTo>
                    <a:pt x="108" y="89"/>
                  </a:lnTo>
                  <a:lnTo>
                    <a:pt x="109" y="84"/>
                  </a:lnTo>
                  <a:lnTo>
                    <a:pt x="109" y="84"/>
                  </a:lnTo>
                  <a:lnTo>
                    <a:pt x="106" y="86"/>
                  </a:lnTo>
                  <a:lnTo>
                    <a:pt x="105" y="87"/>
                  </a:lnTo>
                  <a:lnTo>
                    <a:pt x="105" y="90"/>
                  </a:lnTo>
                  <a:lnTo>
                    <a:pt x="106" y="93"/>
                  </a:lnTo>
                  <a:lnTo>
                    <a:pt x="108" y="100"/>
                  </a:lnTo>
                  <a:lnTo>
                    <a:pt x="109" y="103"/>
                  </a:lnTo>
                  <a:lnTo>
                    <a:pt x="109" y="106"/>
                  </a:lnTo>
                  <a:lnTo>
                    <a:pt x="109" y="106"/>
                  </a:lnTo>
                  <a:lnTo>
                    <a:pt x="105" y="106"/>
                  </a:lnTo>
                  <a:lnTo>
                    <a:pt x="102" y="104"/>
                  </a:lnTo>
                  <a:lnTo>
                    <a:pt x="100" y="102"/>
                  </a:lnTo>
                  <a:lnTo>
                    <a:pt x="97" y="101"/>
                  </a:lnTo>
                  <a:lnTo>
                    <a:pt x="97" y="101"/>
                  </a:lnTo>
                  <a:lnTo>
                    <a:pt x="95" y="102"/>
                  </a:lnTo>
                  <a:lnTo>
                    <a:pt x="93" y="105"/>
                  </a:lnTo>
                  <a:lnTo>
                    <a:pt x="91" y="111"/>
                  </a:lnTo>
                  <a:lnTo>
                    <a:pt x="91" y="111"/>
                  </a:lnTo>
                  <a:lnTo>
                    <a:pt x="89" y="109"/>
                  </a:lnTo>
                  <a:lnTo>
                    <a:pt x="89" y="107"/>
                  </a:lnTo>
                  <a:lnTo>
                    <a:pt x="89" y="103"/>
                  </a:lnTo>
                  <a:lnTo>
                    <a:pt x="91" y="100"/>
                  </a:lnTo>
                  <a:lnTo>
                    <a:pt x="91" y="98"/>
                  </a:lnTo>
                  <a:lnTo>
                    <a:pt x="89" y="96"/>
                  </a:lnTo>
                  <a:lnTo>
                    <a:pt x="89" y="96"/>
                  </a:lnTo>
                  <a:lnTo>
                    <a:pt x="86" y="98"/>
                  </a:lnTo>
                  <a:lnTo>
                    <a:pt x="84" y="101"/>
                  </a:lnTo>
                  <a:lnTo>
                    <a:pt x="83" y="104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1" y="107"/>
                  </a:lnTo>
                  <a:lnTo>
                    <a:pt x="79" y="107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72" y="118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66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3" y="131"/>
                  </a:lnTo>
                  <a:lnTo>
                    <a:pt x="61" y="136"/>
                  </a:lnTo>
                  <a:lnTo>
                    <a:pt x="58" y="142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5" y="147"/>
                  </a:lnTo>
                  <a:lnTo>
                    <a:pt x="53" y="145"/>
                  </a:lnTo>
                  <a:lnTo>
                    <a:pt x="49" y="141"/>
                  </a:lnTo>
                  <a:lnTo>
                    <a:pt x="48" y="140"/>
                  </a:lnTo>
                  <a:lnTo>
                    <a:pt x="47" y="139"/>
                  </a:lnTo>
                  <a:lnTo>
                    <a:pt x="45" y="139"/>
                  </a:lnTo>
                  <a:lnTo>
                    <a:pt x="43" y="141"/>
                  </a:lnTo>
                  <a:lnTo>
                    <a:pt x="43" y="141"/>
                  </a:lnTo>
                  <a:lnTo>
                    <a:pt x="44" y="136"/>
                  </a:lnTo>
                  <a:lnTo>
                    <a:pt x="43" y="133"/>
                  </a:lnTo>
                  <a:lnTo>
                    <a:pt x="42" y="131"/>
                  </a:lnTo>
                  <a:lnTo>
                    <a:pt x="40" y="129"/>
                  </a:lnTo>
                  <a:lnTo>
                    <a:pt x="38" y="127"/>
                  </a:lnTo>
                  <a:lnTo>
                    <a:pt x="37" y="125"/>
                  </a:lnTo>
                  <a:lnTo>
                    <a:pt x="36" y="122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5" y="118"/>
                  </a:lnTo>
                  <a:lnTo>
                    <a:pt x="35" y="119"/>
                  </a:lnTo>
                  <a:lnTo>
                    <a:pt x="35" y="121"/>
                  </a:lnTo>
                  <a:lnTo>
                    <a:pt x="35" y="124"/>
                  </a:lnTo>
                  <a:lnTo>
                    <a:pt x="35" y="127"/>
                  </a:lnTo>
                  <a:lnTo>
                    <a:pt x="35" y="127"/>
                  </a:lnTo>
                  <a:lnTo>
                    <a:pt x="33" y="126"/>
                  </a:lnTo>
                  <a:lnTo>
                    <a:pt x="32" y="125"/>
                  </a:lnTo>
                  <a:lnTo>
                    <a:pt x="31" y="122"/>
                  </a:lnTo>
                  <a:lnTo>
                    <a:pt x="32" y="118"/>
                  </a:lnTo>
                  <a:lnTo>
                    <a:pt x="34" y="113"/>
                  </a:lnTo>
                  <a:lnTo>
                    <a:pt x="34" y="113"/>
                  </a:lnTo>
                  <a:lnTo>
                    <a:pt x="33" y="113"/>
                  </a:lnTo>
                  <a:lnTo>
                    <a:pt x="32" y="113"/>
                  </a:lnTo>
                  <a:lnTo>
                    <a:pt x="29" y="114"/>
                  </a:lnTo>
                  <a:lnTo>
                    <a:pt x="26" y="116"/>
                  </a:lnTo>
                  <a:lnTo>
                    <a:pt x="23" y="116"/>
                  </a:lnTo>
                  <a:lnTo>
                    <a:pt x="23" y="116"/>
                  </a:lnTo>
                  <a:lnTo>
                    <a:pt x="23" y="112"/>
                  </a:lnTo>
                  <a:lnTo>
                    <a:pt x="23" y="109"/>
                  </a:lnTo>
                  <a:lnTo>
                    <a:pt x="23" y="106"/>
                  </a:lnTo>
                  <a:lnTo>
                    <a:pt x="25" y="104"/>
                  </a:lnTo>
                  <a:lnTo>
                    <a:pt x="25" y="104"/>
                  </a:lnTo>
                  <a:lnTo>
                    <a:pt x="27" y="104"/>
                  </a:lnTo>
                  <a:lnTo>
                    <a:pt x="28" y="105"/>
                  </a:lnTo>
                  <a:lnTo>
                    <a:pt x="28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2" y="105"/>
                  </a:lnTo>
                  <a:lnTo>
                    <a:pt x="32" y="102"/>
                  </a:lnTo>
                  <a:lnTo>
                    <a:pt x="33" y="98"/>
                  </a:lnTo>
                  <a:lnTo>
                    <a:pt x="34" y="94"/>
                  </a:lnTo>
                  <a:lnTo>
                    <a:pt x="35" y="93"/>
                  </a:lnTo>
                  <a:lnTo>
                    <a:pt x="36" y="92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9" y="94"/>
                  </a:lnTo>
                  <a:lnTo>
                    <a:pt x="39" y="98"/>
                  </a:lnTo>
                  <a:lnTo>
                    <a:pt x="37" y="101"/>
                  </a:lnTo>
                  <a:lnTo>
                    <a:pt x="35" y="104"/>
                  </a:lnTo>
                  <a:lnTo>
                    <a:pt x="35" y="107"/>
                  </a:lnTo>
                  <a:lnTo>
                    <a:pt x="35" y="109"/>
                  </a:lnTo>
                  <a:lnTo>
                    <a:pt x="35" y="109"/>
                  </a:lnTo>
                  <a:lnTo>
                    <a:pt x="44" y="104"/>
                  </a:lnTo>
                  <a:lnTo>
                    <a:pt x="48" y="101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4" y="102"/>
                  </a:lnTo>
                  <a:lnTo>
                    <a:pt x="54" y="105"/>
                  </a:lnTo>
                  <a:lnTo>
                    <a:pt x="53" y="109"/>
                  </a:lnTo>
                  <a:lnTo>
                    <a:pt x="53" y="113"/>
                  </a:lnTo>
                  <a:lnTo>
                    <a:pt x="53" y="113"/>
                  </a:lnTo>
                  <a:lnTo>
                    <a:pt x="57" y="115"/>
                  </a:lnTo>
                  <a:lnTo>
                    <a:pt x="60" y="114"/>
                  </a:lnTo>
                  <a:lnTo>
                    <a:pt x="62" y="112"/>
                  </a:lnTo>
                  <a:lnTo>
                    <a:pt x="64" y="109"/>
                  </a:lnTo>
                  <a:lnTo>
                    <a:pt x="66" y="101"/>
                  </a:lnTo>
                  <a:lnTo>
                    <a:pt x="68" y="98"/>
                  </a:lnTo>
                  <a:lnTo>
                    <a:pt x="69" y="94"/>
                  </a:lnTo>
                  <a:lnTo>
                    <a:pt x="69" y="94"/>
                  </a:lnTo>
                  <a:lnTo>
                    <a:pt x="72" y="96"/>
                  </a:lnTo>
                  <a:lnTo>
                    <a:pt x="73" y="96"/>
                  </a:lnTo>
                  <a:lnTo>
                    <a:pt x="74" y="95"/>
                  </a:lnTo>
                  <a:lnTo>
                    <a:pt x="75" y="93"/>
                  </a:lnTo>
                  <a:lnTo>
                    <a:pt x="75" y="87"/>
                  </a:lnTo>
                  <a:lnTo>
                    <a:pt x="74" y="82"/>
                  </a:lnTo>
                  <a:lnTo>
                    <a:pt x="74" y="82"/>
                  </a:lnTo>
                  <a:lnTo>
                    <a:pt x="78" y="81"/>
                  </a:lnTo>
                  <a:lnTo>
                    <a:pt x="80" y="79"/>
                  </a:lnTo>
                  <a:lnTo>
                    <a:pt x="80" y="79"/>
                  </a:lnTo>
                  <a:lnTo>
                    <a:pt x="81" y="80"/>
                  </a:lnTo>
                  <a:lnTo>
                    <a:pt x="82" y="82"/>
                  </a:lnTo>
                  <a:lnTo>
                    <a:pt x="82" y="83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7" y="69"/>
                  </a:lnTo>
                  <a:lnTo>
                    <a:pt x="89" y="63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91" y="55"/>
                  </a:lnTo>
                  <a:lnTo>
                    <a:pt x="92" y="55"/>
                  </a:lnTo>
                  <a:lnTo>
                    <a:pt x="93" y="57"/>
                  </a:lnTo>
                  <a:lnTo>
                    <a:pt x="95" y="60"/>
                  </a:lnTo>
                  <a:lnTo>
                    <a:pt x="97" y="62"/>
                  </a:lnTo>
                  <a:lnTo>
                    <a:pt x="97" y="62"/>
                  </a:lnTo>
                  <a:lnTo>
                    <a:pt x="99" y="60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102" y="62"/>
                  </a:lnTo>
                  <a:lnTo>
                    <a:pt x="102" y="61"/>
                  </a:lnTo>
                  <a:lnTo>
                    <a:pt x="102" y="59"/>
                  </a:lnTo>
                  <a:lnTo>
                    <a:pt x="101" y="55"/>
                  </a:lnTo>
                  <a:lnTo>
                    <a:pt x="101" y="53"/>
                  </a:lnTo>
                  <a:lnTo>
                    <a:pt x="101" y="53"/>
                  </a:lnTo>
                  <a:lnTo>
                    <a:pt x="104" y="54"/>
                  </a:lnTo>
                  <a:lnTo>
                    <a:pt x="105" y="57"/>
                  </a:lnTo>
                  <a:lnTo>
                    <a:pt x="107" y="59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12" y="52"/>
                  </a:lnTo>
                  <a:lnTo>
                    <a:pt x="113" y="48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14" y="43"/>
                  </a:lnTo>
                  <a:lnTo>
                    <a:pt x="116" y="43"/>
                  </a:lnTo>
                  <a:lnTo>
                    <a:pt x="116" y="43"/>
                  </a:lnTo>
                  <a:lnTo>
                    <a:pt x="125" y="33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36" y="22"/>
                  </a:lnTo>
                  <a:lnTo>
                    <a:pt x="140" y="22"/>
                  </a:lnTo>
                  <a:lnTo>
                    <a:pt x="142" y="20"/>
                  </a:lnTo>
                  <a:lnTo>
                    <a:pt x="143" y="19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5" y="17"/>
                  </a:lnTo>
                  <a:lnTo>
                    <a:pt x="147" y="17"/>
                  </a:lnTo>
                  <a:lnTo>
                    <a:pt x="149" y="16"/>
                  </a:lnTo>
                  <a:lnTo>
                    <a:pt x="150" y="14"/>
                  </a:lnTo>
                  <a:lnTo>
                    <a:pt x="154" y="10"/>
                  </a:lnTo>
                  <a:lnTo>
                    <a:pt x="156" y="6"/>
                  </a:lnTo>
                  <a:lnTo>
                    <a:pt x="156" y="6"/>
                  </a:lnTo>
                  <a:lnTo>
                    <a:pt x="159" y="7"/>
                  </a:lnTo>
                  <a:lnTo>
                    <a:pt x="163" y="7"/>
                  </a:lnTo>
                  <a:lnTo>
                    <a:pt x="165" y="6"/>
                  </a:lnTo>
                  <a:lnTo>
                    <a:pt x="166" y="5"/>
                  </a:lnTo>
                  <a:lnTo>
                    <a:pt x="167" y="3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9" y="1"/>
                  </a:lnTo>
                  <a:lnTo>
                    <a:pt x="170" y="2"/>
                  </a:lnTo>
                  <a:lnTo>
                    <a:pt x="170" y="5"/>
                  </a:lnTo>
                  <a:lnTo>
                    <a:pt x="169" y="13"/>
                  </a:lnTo>
                  <a:lnTo>
                    <a:pt x="169" y="13"/>
                  </a:lnTo>
                  <a:lnTo>
                    <a:pt x="168" y="13"/>
                  </a:lnTo>
                  <a:lnTo>
                    <a:pt x="167" y="12"/>
                  </a:lnTo>
                  <a:lnTo>
                    <a:pt x="165" y="11"/>
                  </a:lnTo>
                  <a:lnTo>
                    <a:pt x="165" y="11"/>
                  </a:lnTo>
                  <a:lnTo>
                    <a:pt x="165" y="16"/>
                  </a:lnTo>
                  <a:lnTo>
                    <a:pt x="163" y="2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9" y="31"/>
                  </a:lnTo>
                  <a:lnTo>
                    <a:pt x="161" y="32"/>
                  </a:lnTo>
                  <a:lnTo>
                    <a:pt x="161" y="32"/>
                  </a:lnTo>
                  <a:lnTo>
                    <a:pt x="163" y="32"/>
                  </a:lnTo>
                  <a:lnTo>
                    <a:pt x="164" y="31"/>
                  </a:lnTo>
                  <a:lnTo>
                    <a:pt x="165" y="29"/>
                  </a:lnTo>
                  <a:lnTo>
                    <a:pt x="166" y="27"/>
                  </a:lnTo>
                  <a:lnTo>
                    <a:pt x="167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0" y="29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4" y="31"/>
                  </a:lnTo>
                  <a:lnTo>
                    <a:pt x="174" y="30"/>
                  </a:lnTo>
                  <a:lnTo>
                    <a:pt x="174" y="28"/>
                  </a:lnTo>
                  <a:lnTo>
                    <a:pt x="173" y="26"/>
                  </a:lnTo>
                  <a:lnTo>
                    <a:pt x="172" y="26"/>
                  </a:lnTo>
                  <a:lnTo>
                    <a:pt x="170" y="26"/>
                  </a:lnTo>
                  <a:lnTo>
                    <a:pt x="170" y="26"/>
                  </a:lnTo>
                  <a:lnTo>
                    <a:pt x="176" y="23"/>
                  </a:lnTo>
                  <a:lnTo>
                    <a:pt x="178" y="21"/>
                  </a:lnTo>
                  <a:lnTo>
                    <a:pt x="179" y="18"/>
                  </a:lnTo>
                  <a:lnTo>
                    <a:pt x="179" y="18"/>
                  </a:lnTo>
                  <a:lnTo>
                    <a:pt x="183" y="18"/>
                  </a:lnTo>
                  <a:lnTo>
                    <a:pt x="186" y="17"/>
                  </a:lnTo>
                  <a:lnTo>
                    <a:pt x="188" y="13"/>
                  </a:lnTo>
                  <a:lnTo>
                    <a:pt x="190" y="11"/>
                  </a:lnTo>
                  <a:lnTo>
                    <a:pt x="194" y="5"/>
                  </a:lnTo>
                  <a:lnTo>
                    <a:pt x="196" y="3"/>
                  </a:lnTo>
                  <a:lnTo>
                    <a:pt x="199" y="2"/>
                  </a:lnTo>
                  <a:lnTo>
                    <a:pt x="199" y="2"/>
                  </a:lnTo>
                  <a:lnTo>
                    <a:pt x="200" y="6"/>
                  </a:lnTo>
                  <a:lnTo>
                    <a:pt x="200" y="9"/>
                  </a:lnTo>
                  <a:lnTo>
                    <a:pt x="199" y="13"/>
                  </a:lnTo>
                  <a:lnTo>
                    <a:pt x="198" y="17"/>
                  </a:lnTo>
                  <a:lnTo>
                    <a:pt x="194" y="23"/>
                  </a:lnTo>
                  <a:lnTo>
                    <a:pt x="187" y="26"/>
                  </a:lnTo>
                  <a:lnTo>
                    <a:pt x="187" y="26"/>
                  </a:lnTo>
                  <a:lnTo>
                    <a:pt x="186" y="32"/>
                  </a:lnTo>
                  <a:lnTo>
                    <a:pt x="184" y="37"/>
                  </a:lnTo>
                  <a:lnTo>
                    <a:pt x="179" y="46"/>
                  </a:lnTo>
                  <a:lnTo>
                    <a:pt x="174" y="54"/>
                  </a:lnTo>
                  <a:lnTo>
                    <a:pt x="172" y="59"/>
                  </a:lnTo>
                  <a:lnTo>
                    <a:pt x="170" y="65"/>
                  </a:lnTo>
                  <a:lnTo>
                    <a:pt x="170" y="65"/>
                  </a:lnTo>
                  <a:lnTo>
                    <a:pt x="167" y="66"/>
                  </a:lnTo>
                  <a:lnTo>
                    <a:pt x="164" y="68"/>
                  </a:lnTo>
                  <a:lnTo>
                    <a:pt x="162" y="71"/>
                  </a:lnTo>
                  <a:lnTo>
                    <a:pt x="161" y="74"/>
                  </a:lnTo>
                  <a:lnTo>
                    <a:pt x="160" y="78"/>
                  </a:lnTo>
                  <a:lnTo>
                    <a:pt x="160" y="81"/>
                  </a:lnTo>
                  <a:lnTo>
                    <a:pt x="161" y="84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5" y="86"/>
                  </a:lnTo>
                  <a:lnTo>
                    <a:pt x="168" y="87"/>
                  </a:lnTo>
                  <a:lnTo>
                    <a:pt x="168" y="87"/>
                  </a:lnTo>
                  <a:lnTo>
                    <a:pt x="166" y="88"/>
                  </a:lnTo>
                  <a:lnTo>
                    <a:pt x="165" y="89"/>
                  </a:lnTo>
                  <a:lnTo>
                    <a:pt x="165" y="92"/>
                  </a:lnTo>
                  <a:lnTo>
                    <a:pt x="166" y="95"/>
                  </a:lnTo>
                  <a:lnTo>
                    <a:pt x="166" y="99"/>
                  </a:lnTo>
                  <a:lnTo>
                    <a:pt x="166" y="99"/>
                  </a:lnTo>
                  <a:lnTo>
                    <a:pt x="164" y="101"/>
                  </a:lnTo>
                  <a:lnTo>
                    <a:pt x="161" y="102"/>
                  </a:lnTo>
                  <a:lnTo>
                    <a:pt x="161" y="102"/>
                  </a:lnTo>
                  <a:lnTo>
                    <a:pt x="161" y="110"/>
                  </a:lnTo>
                  <a:lnTo>
                    <a:pt x="162" y="116"/>
                  </a:lnTo>
                  <a:lnTo>
                    <a:pt x="162" y="116"/>
                  </a:lnTo>
                  <a:lnTo>
                    <a:pt x="166" y="113"/>
                  </a:lnTo>
                  <a:lnTo>
                    <a:pt x="170" y="110"/>
                  </a:lnTo>
                  <a:lnTo>
                    <a:pt x="174" y="107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4" y="90"/>
                  </a:lnTo>
                  <a:lnTo>
                    <a:pt x="172" y="84"/>
                  </a:lnTo>
                  <a:lnTo>
                    <a:pt x="169" y="79"/>
                  </a:lnTo>
                  <a:lnTo>
                    <a:pt x="169" y="79"/>
                  </a:lnTo>
                  <a:lnTo>
                    <a:pt x="172" y="80"/>
                  </a:lnTo>
                  <a:lnTo>
                    <a:pt x="173" y="81"/>
                  </a:lnTo>
                  <a:lnTo>
                    <a:pt x="178" y="80"/>
                  </a:lnTo>
                  <a:lnTo>
                    <a:pt x="178" y="80"/>
                  </a:lnTo>
                  <a:lnTo>
                    <a:pt x="180" y="84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2" y="86"/>
                  </a:lnTo>
                  <a:lnTo>
                    <a:pt x="181" y="83"/>
                  </a:lnTo>
                  <a:lnTo>
                    <a:pt x="180" y="81"/>
                  </a:lnTo>
                  <a:lnTo>
                    <a:pt x="178" y="80"/>
                  </a:lnTo>
                  <a:lnTo>
                    <a:pt x="174" y="75"/>
                  </a:lnTo>
                  <a:lnTo>
                    <a:pt x="173" y="72"/>
                  </a:lnTo>
                  <a:lnTo>
                    <a:pt x="173" y="69"/>
                  </a:lnTo>
                  <a:lnTo>
                    <a:pt x="173" y="69"/>
                  </a:lnTo>
                  <a:lnTo>
                    <a:pt x="176" y="70"/>
                  </a:lnTo>
                  <a:lnTo>
                    <a:pt x="179" y="70"/>
                  </a:lnTo>
                  <a:lnTo>
                    <a:pt x="181" y="70"/>
                  </a:lnTo>
                  <a:lnTo>
                    <a:pt x="185" y="71"/>
                  </a:lnTo>
                  <a:lnTo>
                    <a:pt x="185" y="71"/>
                  </a:lnTo>
                  <a:lnTo>
                    <a:pt x="184" y="68"/>
                  </a:lnTo>
                  <a:lnTo>
                    <a:pt x="183" y="66"/>
                  </a:lnTo>
                  <a:lnTo>
                    <a:pt x="182" y="65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85" y="62"/>
                  </a:lnTo>
                  <a:lnTo>
                    <a:pt x="187" y="64"/>
                  </a:lnTo>
                  <a:lnTo>
                    <a:pt x="187" y="66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90" y="67"/>
                  </a:lnTo>
                  <a:lnTo>
                    <a:pt x="193" y="65"/>
                  </a:lnTo>
                  <a:lnTo>
                    <a:pt x="196" y="59"/>
                  </a:lnTo>
                  <a:lnTo>
                    <a:pt x="196" y="59"/>
                  </a:lnTo>
                  <a:lnTo>
                    <a:pt x="198" y="63"/>
                  </a:lnTo>
                  <a:lnTo>
                    <a:pt x="201" y="66"/>
                  </a:lnTo>
                  <a:lnTo>
                    <a:pt x="204" y="69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205" y="74"/>
                  </a:lnTo>
                  <a:lnTo>
                    <a:pt x="204" y="78"/>
                  </a:lnTo>
                  <a:lnTo>
                    <a:pt x="204" y="79"/>
                  </a:lnTo>
                  <a:lnTo>
                    <a:pt x="205" y="80"/>
                  </a:lnTo>
                  <a:lnTo>
                    <a:pt x="207" y="80"/>
                  </a:lnTo>
                  <a:lnTo>
                    <a:pt x="207" y="80"/>
                  </a:lnTo>
                  <a:lnTo>
                    <a:pt x="205" y="84"/>
                  </a:lnTo>
                  <a:lnTo>
                    <a:pt x="203" y="88"/>
                  </a:lnTo>
                  <a:lnTo>
                    <a:pt x="197" y="94"/>
                  </a:lnTo>
                  <a:lnTo>
                    <a:pt x="194" y="98"/>
                  </a:lnTo>
                  <a:lnTo>
                    <a:pt x="190" y="101"/>
                  </a:lnTo>
                  <a:lnTo>
                    <a:pt x="188" y="10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182" y="114"/>
                  </a:lnTo>
                  <a:lnTo>
                    <a:pt x="178" y="119"/>
                  </a:lnTo>
                  <a:lnTo>
                    <a:pt x="174" y="123"/>
                  </a:lnTo>
                  <a:lnTo>
                    <a:pt x="169" y="128"/>
                  </a:lnTo>
                  <a:lnTo>
                    <a:pt x="162" y="139"/>
                  </a:lnTo>
                  <a:lnTo>
                    <a:pt x="156" y="149"/>
                  </a:lnTo>
                  <a:lnTo>
                    <a:pt x="156" y="149"/>
                  </a:lnTo>
                  <a:lnTo>
                    <a:pt x="157" y="151"/>
                  </a:lnTo>
                  <a:lnTo>
                    <a:pt x="158" y="151"/>
                  </a:lnTo>
                  <a:lnTo>
                    <a:pt x="160" y="150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64" y="146"/>
                  </a:lnTo>
                  <a:lnTo>
                    <a:pt x="165" y="148"/>
                  </a:lnTo>
                  <a:lnTo>
                    <a:pt x="166" y="151"/>
                  </a:lnTo>
                  <a:lnTo>
                    <a:pt x="167" y="154"/>
                  </a:lnTo>
                  <a:lnTo>
                    <a:pt x="168" y="154"/>
                  </a:lnTo>
                  <a:lnTo>
                    <a:pt x="170" y="153"/>
                  </a:lnTo>
                  <a:lnTo>
                    <a:pt x="170" y="153"/>
                  </a:lnTo>
                  <a:lnTo>
                    <a:pt x="168" y="159"/>
                  </a:lnTo>
                  <a:lnTo>
                    <a:pt x="166" y="164"/>
                  </a:lnTo>
                  <a:lnTo>
                    <a:pt x="160" y="174"/>
                  </a:lnTo>
                  <a:lnTo>
                    <a:pt x="157" y="178"/>
                  </a:lnTo>
                  <a:lnTo>
                    <a:pt x="155" y="184"/>
                  </a:lnTo>
                  <a:lnTo>
                    <a:pt x="155" y="189"/>
                  </a:lnTo>
                  <a:lnTo>
                    <a:pt x="156" y="195"/>
                  </a:lnTo>
                  <a:lnTo>
                    <a:pt x="156" y="195"/>
                  </a:lnTo>
                  <a:lnTo>
                    <a:pt x="156" y="196"/>
                  </a:lnTo>
                  <a:lnTo>
                    <a:pt x="158" y="196"/>
                  </a:lnTo>
                  <a:lnTo>
                    <a:pt x="160" y="197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2" y="197"/>
                  </a:lnTo>
                  <a:lnTo>
                    <a:pt x="163" y="195"/>
                  </a:lnTo>
                  <a:lnTo>
                    <a:pt x="162" y="191"/>
                  </a:lnTo>
                  <a:lnTo>
                    <a:pt x="161" y="189"/>
                  </a:lnTo>
                  <a:lnTo>
                    <a:pt x="160" y="190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59" y="191"/>
                  </a:lnTo>
                  <a:lnTo>
                    <a:pt x="158" y="190"/>
                  </a:lnTo>
                  <a:lnTo>
                    <a:pt x="159" y="188"/>
                  </a:lnTo>
                  <a:lnTo>
                    <a:pt x="160" y="186"/>
                  </a:lnTo>
                  <a:lnTo>
                    <a:pt x="160" y="184"/>
                  </a:lnTo>
                  <a:lnTo>
                    <a:pt x="160" y="184"/>
                  </a:lnTo>
                  <a:lnTo>
                    <a:pt x="166" y="183"/>
                  </a:lnTo>
                  <a:lnTo>
                    <a:pt x="173" y="183"/>
                  </a:lnTo>
                  <a:lnTo>
                    <a:pt x="176" y="184"/>
                  </a:lnTo>
                  <a:lnTo>
                    <a:pt x="178" y="186"/>
                  </a:lnTo>
                  <a:lnTo>
                    <a:pt x="180" y="188"/>
                  </a:lnTo>
                  <a:lnTo>
                    <a:pt x="181" y="192"/>
                  </a:lnTo>
                  <a:lnTo>
                    <a:pt x="181" y="192"/>
                  </a:lnTo>
                  <a:lnTo>
                    <a:pt x="179" y="191"/>
                  </a:lnTo>
                  <a:lnTo>
                    <a:pt x="178" y="191"/>
                  </a:lnTo>
                  <a:lnTo>
                    <a:pt x="178" y="194"/>
                  </a:lnTo>
                  <a:lnTo>
                    <a:pt x="178" y="198"/>
                  </a:lnTo>
                  <a:lnTo>
                    <a:pt x="177" y="201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4" y="201"/>
                  </a:lnTo>
                  <a:lnTo>
                    <a:pt x="174" y="198"/>
                  </a:lnTo>
                  <a:lnTo>
                    <a:pt x="173" y="196"/>
                  </a:lnTo>
                  <a:lnTo>
                    <a:pt x="170" y="195"/>
                  </a:lnTo>
                  <a:lnTo>
                    <a:pt x="170" y="195"/>
                  </a:lnTo>
                  <a:lnTo>
                    <a:pt x="166" y="201"/>
                  </a:lnTo>
                  <a:lnTo>
                    <a:pt x="163" y="204"/>
                  </a:lnTo>
                  <a:lnTo>
                    <a:pt x="160" y="206"/>
                  </a:lnTo>
                  <a:lnTo>
                    <a:pt x="160" y="206"/>
                  </a:lnTo>
                  <a:lnTo>
                    <a:pt x="160" y="204"/>
                  </a:lnTo>
                  <a:lnTo>
                    <a:pt x="159" y="203"/>
                  </a:lnTo>
                  <a:lnTo>
                    <a:pt x="158" y="202"/>
                  </a:lnTo>
                  <a:lnTo>
                    <a:pt x="156" y="201"/>
                  </a:lnTo>
                  <a:lnTo>
                    <a:pt x="156" y="200"/>
                  </a:lnTo>
                  <a:lnTo>
                    <a:pt x="156" y="198"/>
                  </a:lnTo>
                  <a:lnTo>
                    <a:pt x="156" y="198"/>
                  </a:lnTo>
                  <a:lnTo>
                    <a:pt x="153" y="198"/>
                  </a:lnTo>
                  <a:lnTo>
                    <a:pt x="152" y="201"/>
                  </a:lnTo>
                  <a:lnTo>
                    <a:pt x="150" y="203"/>
                  </a:lnTo>
                  <a:lnTo>
                    <a:pt x="150" y="205"/>
                  </a:lnTo>
                  <a:lnTo>
                    <a:pt x="150" y="210"/>
                  </a:lnTo>
                  <a:lnTo>
                    <a:pt x="149" y="215"/>
                  </a:lnTo>
                  <a:lnTo>
                    <a:pt x="149" y="215"/>
                  </a:lnTo>
                  <a:lnTo>
                    <a:pt x="152" y="216"/>
                  </a:lnTo>
                  <a:lnTo>
                    <a:pt x="152" y="215"/>
                  </a:lnTo>
                  <a:lnTo>
                    <a:pt x="153" y="214"/>
                  </a:lnTo>
                  <a:lnTo>
                    <a:pt x="153" y="211"/>
                  </a:lnTo>
                  <a:lnTo>
                    <a:pt x="154" y="210"/>
                  </a:lnTo>
                  <a:lnTo>
                    <a:pt x="154" y="210"/>
                  </a:lnTo>
                  <a:lnTo>
                    <a:pt x="156" y="212"/>
                  </a:lnTo>
                  <a:lnTo>
                    <a:pt x="156" y="214"/>
                  </a:lnTo>
                  <a:lnTo>
                    <a:pt x="155" y="216"/>
                  </a:lnTo>
                  <a:lnTo>
                    <a:pt x="153" y="218"/>
                  </a:lnTo>
                  <a:lnTo>
                    <a:pt x="150" y="222"/>
                  </a:lnTo>
                  <a:lnTo>
                    <a:pt x="149" y="225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55" y="230"/>
                  </a:lnTo>
                  <a:lnTo>
                    <a:pt x="156" y="232"/>
                  </a:lnTo>
                  <a:lnTo>
                    <a:pt x="156" y="236"/>
                  </a:lnTo>
                  <a:lnTo>
                    <a:pt x="156" y="236"/>
                  </a:lnTo>
                  <a:lnTo>
                    <a:pt x="153" y="235"/>
                  </a:lnTo>
                  <a:lnTo>
                    <a:pt x="150" y="234"/>
                  </a:lnTo>
                  <a:lnTo>
                    <a:pt x="147" y="231"/>
                  </a:lnTo>
                  <a:lnTo>
                    <a:pt x="147" y="231"/>
                  </a:lnTo>
                  <a:lnTo>
                    <a:pt x="145" y="232"/>
                  </a:lnTo>
                  <a:lnTo>
                    <a:pt x="144" y="234"/>
                  </a:lnTo>
                  <a:lnTo>
                    <a:pt x="143" y="239"/>
                  </a:lnTo>
                  <a:lnTo>
                    <a:pt x="142" y="242"/>
                  </a:lnTo>
                  <a:lnTo>
                    <a:pt x="140" y="243"/>
                  </a:lnTo>
                  <a:lnTo>
                    <a:pt x="139" y="244"/>
                  </a:lnTo>
                  <a:lnTo>
                    <a:pt x="136" y="243"/>
                  </a:lnTo>
                  <a:lnTo>
                    <a:pt x="136" y="243"/>
                  </a:lnTo>
                  <a:lnTo>
                    <a:pt x="136" y="245"/>
                  </a:lnTo>
                  <a:lnTo>
                    <a:pt x="137" y="247"/>
                  </a:lnTo>
                  <a:lnTo>
                    <a:pt x="139" y="249"/>
                  </a:lnTo>
                  <a:lnTo>
                    <a:pt x="141" y="251"/>
                  </a:lnTo>
                  <a:lnTo>
                    <a:pt x="142" y="253"/>
                  </a:lnTo>
                  <a:lnTo>
                    <a:pt x="141" y="255"/>
                  </a:lnTo>
                  <a:lnTo>
                    <a:pt x="141" y="255"/>
                  </a:lnTo>
                  <a:lnTo>
                    <a:pt x="140" y="255"/>
                  </a:lnTo>
                  <a:lnTo>
                    <a:pt x="139" y="253"/>
                  </a:lnTo>
                  <a:lnTo>
                    <a:pt x="138" y="250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35" y="251"/>
                  </a:lnTo>
                  <a:lnTo>
                    <a:pt x="134" y="255"/>
                  </a:lnTo>
                  <a:lnTo>
                    <a:pt x="133" y="259"/>
                  </a:lnTo>
                  <a:lnTo>
                    <a:pt x="134" y="265"/>
                  </a:lnTo>
                  <a:lnTo>
                    <a:pt x="136" y="273"/>
                  </a:lnTo>
                  <a:lnTo>
                    <a:pt x="139" y="279"/>
                  </a:lnTo>
                  <a:lnTo>
                    <a:pt x="139" y="279"/>
                  </a:lnTo>
                  <a:lnTo>
                    <a:pt x="140" y="274"/>
                  </a:lnTo>
                  <a:lnTo>
                    <a:pt x="141" y="269"/>
                  </a:lnTo>
                  <a:lnTo>
                    <a:pt x="142" y="265"/>
                  </a:lnTo>
                  <a:lnTo>
                    <a:pt x="144" y="258"/>
                  </a:lnTo>
                  <a:lnTo>
                    <a:pt x="144" y="258"/>
                  </a:lnTo>
                  <a:lnTo>
                    <a:pt x="147" y="258"/>
                  </a:lnTo>
                  <a:lnTo>
                    <a:pt x="149" y="257"/>
                  </a:lnTo>
                  <a:lnTo>
                    <a:pt x="152" y="255"/>
                  </a:lnTo>
                  <a:lnTo>
                    <a:pt x="152" y="251"/>
                  </a:lnTo>
                  <a:lnTo>
                    <a:pt x="152" y="251"/>
                  </a:lnTo>
                  <a:lnTo>
                    <a:pt x="156" y="250"/>
                  </a:lnTo>
                  <a:lnTo>
                    <a:pt x="160" y="248"/>
                  </a:lnTo>
                  <a:lnTo>
                    <a:pt x="162" y="246"/>
                  </a:lnTo>
                  <a:lnTo>
                    <a:pt x="164" y="241"/>
                  </a:lnTo>
                  <a:lnTo>
                    <a:pt x="164" y="241"/>
                  </a:lnTo>
                  <a:lnTo>
                    <a:pt x="166" y="241"/>
                  </a:lnTo>
                  <a:lnTo>
                    <a:pt x="168" y="242"/>
                  </a:lnTo>
                  <a:lnTo>
                    <a:pt x="170" y="244"/>
                  </a:lnTo>
                  <a:lnTo>
                    <a:pt x="172" y="247"/>
                  </a:lnTo>
                  <a:lnTo>
                    <a:pt x="174" y="250"/>
                  </a:lnTo>
                  <a:lnTo>
                    <a:pt x="174" y="250"/>
                  </a:lnTo>
                  <a:lnTo>
                    <a:pt x="175" y="250"/>
                  </a:lnTo>
                  <a:lnTo>
                    <a:pt x="175" y="249"/>
                  </a:lnTo>
                  <a:lnTo>
                    <a:pt x="175" y="247"/>
                  </a:lnTo>
                  <a:lnTo>
                    <a:pt x="175" y="245"/>
                  </a:lnTo>
                  <a:lnTo>
                    <a:pt x="176" y="244"/>
                  </a:lnTo>
                  <a:lnTo>
                    <a:pt x="177" y="244"/>
                  </a:lnTo>
                  <a:lnTo>
                    <a:pt x="177" y="244"/>
                  </a:lnTo>
                  <a:lnTo>
                    <a:pt x="179" y="245"/>
                  </a:lnTo>
                  <a:lnTo>
                    <a:pt x="181" y="247"/>
                  </a:lnTo>
                  <a:lnTo>
                    <a:pt x="181" y="249"/>
                  </a:lnTo>
                  <a:lnTo>
                    <a:pt x="180" y="251"/>
                  </a:lnTo>
                  <a:lnTo>
                    <a:pt x="176" y="255"/>
                  </a:lnTo>
                  <a:lnTo>
                    <a:pt x="174" y="256"/>
                  </a:lnTo>
                  <a:lnTo>
                    <a:pt x="173" y="255"/>
                  </a:lnTo>
                  <a:lnTo>
                    <a:pt x="173" y="255"/>
                  </a:lnTo>
                  <a:lnTo>
                    <a:pt x="172" y="255"/>
                  </a:lnTo>
                  <a:lnTo>
                    <a:pt x="172" y="254"/>
                  </a:lnTo>
                  <a:lnTo>
                    <a:pt x="170" y="251"/>
                  </a:lnTo>
                  <a:lnTo>
                    <a:pt x="170" y="251"/>
                  </a:lnTo>
                  <a:lnTo>
                    <a:pt x="168" y="252"/>
                  </a:lnTo>
                  <a:lnTo>
                    <a:pt x="165" y="253"/>
                  </a:lnTo>
                  <a:lnTo>
                    <a:pt x="165" y="253"/>
                  </a:lnTo>
                  <a:lnTo>
                    <a:pt x="165" y="256"/>
                  </a:lnTo>
                  <a:lnTo>
                    <a:pt x="167" y="259"/>
                  </a:lnTo>
                  <a:lnTo>
                    <a:pt x="169" y="260"/>
                  </a:lnTo>
                  <a:lnTo>
                    <a:pt x="172" y="259"/>
                  </a:lnTo>
                  <a:lnTo>
                    <a:pt x="173" y="258"/>
                  </a:lnTo>
                  <a:lnTo>
                    <a:pt x="173" y="258"/>
                  </a:lnTo>
                  <a:lnTo>
                    <a:pt x="174" y="260"/>
                  </a:lnTo>
                  <a:lnTo>
                    <a:pt x="173" y="262"/>
                  </a:lnTo>
                  <a:lnTo>
                    <a:pt x="169" y="263"/>
                  </a:lnTo>
                  <a:lnTo>
                    <a:pt x="166" y="265"/>
                  </a:lnTo>
                  <a:lnTo>
                    <a:pt x="165" y="267"/>
                  </a:lnTo>
                  <a:lnTo>
                    <a:pt x="165" y="269"/>
                  </a:lnTo>
                  <a:lnTo>
                    <a:pt x="165" y="269"/>
                  </a:lnTo>
                  <a:lnTo>
                    <a:pt x="164" y="267"/>
                  </a:lnTo>
                  <a:lnTo>
                    <a:pt x="163" y="266"/>
                  </a:lnTo>
                  <a:lnTo>
                    <a:pt x="160" y="264"/>
                  </a:lnTo>
                  <a:lnTo>
                    <a:pt x="158" y="262"/>
                  </a:lnTo>
                  <a:lnTo>
                    <a:pt x="157" y="259"/>
                  </a:lnTo>
                  <a:lnTo>
                    <a:pt x="157" y="257"/>
                  </a:lnTo>
                  <a:lnTo>
                    <a:pt x="157" y="257"/>
                  </a:lnTo>
                  <a:lnTo>
                    <a:pt x="155" y="258"/>
                  </a:lnTo>
                  <a:lnTo>
                    <a:pt x="154" y="259"/>
                  </a:lnTo>
                  <a:lnTo>
                    <a:pt x="155" y="264"/>
                  </a:lnTo>
                  <a:lnTo>
                    <a:pt x="156" y="267"/>
                  </a:lnTo>
                  <a:lnTo>
                    <a:pt x="158" y="269"/>
                  </a:lnTo>
                  <a:lnTo>
                    <a:pt x="158" y="269"/>
                  </a:lnTo>
                  <a:lnTo>
                    <a:pt x="158" y="271"/>
                  </a:lnTo>
                  <a:lnTo>
                    <a:pt x="157" y="272"/>
                  </a:lnTo>
                  <a:lnTo>
                    <a:pt x="155" y="273"/>
                  </a:lnTo>
                  <a:lnTo>
                    <a:pt x="153" y="275"/>
                  </a:lnTo>
                  <a:lnTo>
                    <a:pt x="152" y="276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49" y="278"/>
                  </a:lnTo>
                  <a:lnTo>
                    <a:pt x="149" y="278"/>
                  </a:lnTo>
                  <a:lnTo>
                    <a:pt x="148" y="276"/>
                  </a:lnTo>
                  <a:lnTo>
                    <a:pt x="147" y="275"/>
                  </a:lnTo>
                  <a:lnTo>
                    <a:pt x="147" y="274"/>
                  </a:lnTo>
                  <a:lnTo>
                    <a:pt x="145" y="275"/>
                  </a:lnTo>
                  <a:lnTo>
                    <a:pt x="145" y="275"/>
                  </a:lnTo>
                  <a:lnTo>
                    <a:pt x="144" y="278"/>
                  </a:lnTo>
                  <a:lnTo>
                    <a:pt x="143" y="281"/>
                  </a:lnTo>
                  <a:lnTo>
                    <a:pt x="141" y="289"/>
                  </a:lnTo>
                  <a:lnTo>
                    <a:pt x="140" y="293"/>
                  </a:lnTo>
                  <a:lnTo>
                    <a:pt x="138" y="296"/>
                  </a:lnTo>
                  <a:lnTo>
                    <a:pt x="136" y="298"/>
                  </a:lnTo>
                  <a:lnTo>
                    <a:pt x="133" y="300"/>
                  </a:lnTo>
                  <a:lnTo>
                    <a:pt x="133" y="300"/>
                  </a:lnTo>
                  <a:lnTo>
                    <a:pt x="133" y="307"/>
                  </a:lnTo>
                  <a:lnTo>
                    <a:pt x="133" y="312"/>
                  </a:lnTo>
                  <a:lnTo>
                    <a:pt x="129" y="316"/>
                  </a:lnTo>
                  <a:lnTo>
                    <a:pt x="128" y="317"/>
                  </a:lnTo>
                  <a:lnTo>
                    <a:pt x="126" y="317"/>
                  </a:lnTo>
                  <a:lnTo>
                    <a:pt x="126" y="317"/>
                  </a:lnTo>
                  <a:lnTo>
                    <a:pt x="124" y="318"/>
                  </a:lnTo>
                  <a:lnTo>
                    <a:pt x="124" y="317"/>
                  </a:lnTo>
                  <a:lnTo>
                    <a:pt x="123" y="315"/>
                  </a:lnTo>
                  <a:lnTo>
                    <a:pt x="123" y="315"/>
                  </a:lnTo>
                  <a:lnTo>
                    <a:pt x="120" y="315"/>
                  </a:lnTo>
                  <a:lnTo>
                    <a:pt x="119" y="317"/>
                  </a:lnTo>
                  <a:lnTo>
                    <a:pt x="118" y="320"/>
                  </a:lnTo>
                  <a:lnTo>
                    <a:pt x="116" y="322"/>
                  </a:lnTo>
                  <a:lnTo>
                    <a:pt x="116" y="322"/>
                  </a:lnTo>
                  <a:lnTo>
                    <a:pt x="119" y="324"/>
                  </a:lnTo>
                  <a:lnTo>
                    <a:pt x="120" y="325"/>
                  </a:lnTo>
                  <a:lnTo>
                    <a:pt x="120" y="328"/>
                  </a:lnTo>
                  <a:lnTo>
                    <a:pt x="120" y="328"/>
                  </a:lnTo>
                  <a:lnTo>
                    <a:pt x="118" y="329"/>
                  </a:lnTo>
                  <a:lnTo>
                    <a:pt x="117" y="328"/>
                  </a:lnTo>
                  <a:lnTo>
                    <a:pt x="116" y="327"/>
                  </a:lnTo>
                  <a:lnTo>
                    <a:pt x="114" y="327"/>
                  </a:lnTo>
                  <a:lnTo>
                    <a:pt x="114" y="327"/>
                  </a:lnTo>
                  <a:lnTo>
                    <a:pt x="115" y="330"/>
                  </a:lnTo>
                  <a:lnTo>
                    <a:pt x="116" y="334"/>
                  </a:lnTo>
                  <a:lnTo>
                    <a:pt x="116" y="335"/>
                  </a:lnTo>
                  <a:lnTo>
                    <a:pt x="116" y="337"/>
                  </a:lnTo>
                  <a:lnTo>
                    <a:pt x="115" y="338"/>
                  </a:lnTo>
                  <a:lnTo>
                    <a:pt x="112" y="338"/>
                  </a:lnTo>
                  <a:lnTo>
                    <a:pt x="112" y="338"/>
                  </a:lnTo>
                  <a:lnTo>
                    <a:pt x="113" y="341"/>
                  </a:lnTo>
                  <a:lnTo>
                    <a:pt x="115" y="345"/>
                  </a:lnTo>
                  <a:lnTo>
                    <a:pt x="116" y="348"/>
                  </a:lnTo>
                  <a:lnTo>
                    <a:pt x="116" y="352"/>
                  </a:lnTo>
                  <a:lnTo>
                    <a:pt x="116" y="352"/>
                  </a:lnTo>
                  <a:lnTo>
                    <a:pt x="112" y="353"/>
                  </a:lnTo>
                  <a:lnTo>
                    <a:pt x="107" y="356"/>
                  </a:lnTo>
                  <a:lnTo>
                    <a:pt x="104" y="359"/>
                  </a:lnTo>
                  <a:lnTo>
                    <a:pt x="102" y="363"/>
                  </a:lnTo>
                  <a:lnTo>
                    <a:pt x="102" y="363"/>
                  </a:lnTo>
                  <a:lnTo>
                    <a:pt x="93" y="363"/>
                  </a:lnTo>
                  <a:lnTo>
                    <a:pt x="93" y="363"/>
                  </a:lnTo>
                  <a:lnTo>
                    <a:pt x="93" y="357"/>
                  </a:lnTo>
                  <a:lnTo>
                    <a:pt x="93" y="357"/>
                  </a:lnTo>
                  <a:lnTo>
                    <a:pt x="92" y="360"/>
                  </a:lnTo>
                  <a:lnTo>
                    <a:pt x="92" y="362"/>
                  </a:lnTo>
                  <a:lnTo>
                    <a:pt x="93" y="368"/>
                  </a:lnTo>
                  <a:lnTo>
                    <a:pt x="94" y="374"/>
                  </a:lnTo>
                  <a:lnTo>
                    <a:pt x="95" y="377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91" y="381"/>
                  </a:lnTo>
                  <a:lnTo>
                    <a:pt x="89" y="381"/>
                  </a:lnTo>
                  <a:lnTo>
                    <a:pt x="89" y="382"/>
                  </a:lnTo>
                  <a:lnTo>
                    <a:pt x="89" y="382"/>
                  </a:lnTo>
                  <a:lnTo>
                    <a:pt x="88" y="382"/>
                  </a:lnTo>
                  <a:lnTo>
                    <a:pt x="88" y="382"/>
                  </a:lnTo>
                  <a:lnTo>
                    <a:pt x="88" y="380"/>
                  </a:lnTo>
                  <a:lnTo>
                    <a:pt x="87" y="378"/>
                  </a:lnTo>
                  <a:lnTo>
                    <a:pt x="86" y="378"/>
                  </a:lnTo>
                  <a:lnTo>
                    <a:pt x="85" y="378"/>
                  </a:lnTo>
                  <a:lnTo>
                    <a:pt x="85" y="378"/>
                  </a:lnTo>
                  <a:lnTo>
                    <a:pt x="85" y="381"/>
                  </a:lnTo>
                  <a:lnTo>
                    <a:pt x="86" y="386"/>
                  </a:lnTo>
                  <a:lnTo>
                    <a:pt x="87" y="391"/>
                  </a:lnTo>
                  <a:lnTo>
                    <a:pt x="86" y="396"/>
                  </a:lnTo>
                  <a:lnTo>
                    <a:pt x="86" y="396"/>
                  </a:lnTo>
                  <a:lnTo>
                    <a:pt x="84" y="396"/>
                  </a:lnTo>
                  <a:lnTo>
                    <a:pt x="83" y="394"/>
                  </a:lnTo>
                  <a:lnTo>
                    <a:pt x="82" y="390"/>
                  </a:lnTo>
                  <a:lnTo>
                    <a:pt x="82" y="390"/>
                  </a:lnTo>
                  <a:lnTo>
                    <a:pt x="80" y="394"/>
                  </a:lnTo>
                  <a:lnTo>
                    <a:pt x="78" y="397"/>
                  </a:lnTo>
                  <a:lnTo>
                    <a:pt x="76" y="400"/>
                  </a:lnTo>
                  <a:lnTo>
                    <a:pt x="76" y="404"/>
                  </a:lnTo>
                  <a:lnTo>
                    <a:pt x="76" y="404"/>
                  </a:lnTo>
                  <a:lnTo>
                    <a:pt x="74" y="403"/>
                  </a:lnTo>
                  <a:lnTo>
                    <a:pt x="73" y="404"/>
                  </a:lnTo>
                  <a:lnTo>
                    <a:pt x="72" y="404"/>
                  </a:lnTo>
                  <a:lnTo>
                    <a:pt x="69" y="404"/>
                  </a:lnTo>
                  <a:lnTo>
                    <a:pt x="69" y="404"/>
                  </a:lnTo>
                  <a:lnTo>
                    <a:pt x="69" y="409"/>
                  </a:lnTo>
                  <a:lnTo>
                    <a:pt x="67" y="413"/>
                  </a:lnTo>
                  <a:lnTo>
                    <a:pt x="64" y="419"/>
                  </a:lnTo>
                  <a:lnTo>
                    <a:pt x="60" y="424"/>
                  </a:lnTo>
                  <a:lnTo>
                    <a:pt x="58" y="428"/>
                  </a:lnTo>
                  <a:lnTo>
                    <a:pt x="57" y="432"/>
                  </a:lnTo>
                  <a:lnTo>
                    <a:pt x="57" y="432"/>
                  </a:lnTo>
                  <a:lnTo>
                    <a:pt x="56" y="430"/>
                  </a:lnTo>
                  <a:lnTo>
                    <a:pt x="53" y="429"/>
                  </a:lnTo>
                  <a:lnTo>
                    <a:pt x="51" y="429"/>
                  </a:lnTo>
                  <a:lnTo>
                    <a:pt x="48" y="430"/>
                  </a:lnTo>
                  <a:lnTo>
                    <a:pt x="46" y="432"/>
                  </a:lnTo>
                  <a:lnTo>
                    <a:pt x="45" y="435"/>
                  </a:lnTo>
                  <a:lnTo>
                    <a:pt x="45" y="437"/>
                  </a:lnTo>
                  <a:lnTo>
                    <a:pt x="46" y="440"/>
                  </a:lnTo>
                  <a:lnTo>
                    <a:pt x="46" y="440"/>
                  </a:lnTo>
                  <a:lnTo>
                    <a:pt x="43" y="439"/>
                  </a:lnTo>
                  <a:lnTo>
                    <a:pt x="41" y="440"/>
                  </a:lnTo>
                  <a:lnTo>
                    <a:pt x="40" y="441"/>
                  </a:lnTo>
                  <a:lnTo>
                    <a:pt x="39" y="444"/>
                  </a:lnTo>
                  <a:lnTo>
                    <a:pt x="37" y="450"/>
                  </a:lnTo>
                  <a:lnTo>
                    <a:pt x="36" y="452"/>
                  </a:lnTo>
                  <a:lnTo>
                    <a:pt x="35" y="454"/>
                  </a:lnTo>
                  <a:lnTo>
                    <a:pt x="35" y="454"/>
                  </a:lnTo>
                  <a:lnTo>
                    <a:pt x="34" y="453"/>
                  </a:lnTo>
                  <a:lnTo>
                    <a:pt x="34" y="451"/>
                  </a:lnTo>
                  <a:lnTo>
                    <a:pt x="34" y="448"/>
                  </a:lnTo>
                  <a:lnTo>
                    <a:pt x="38" y="442"/>
                  </a:lnTo>
                  <a:lnTo>
                    <a:pt x="38" y="442"/>
                  </a:lnTo>
                  <a:lnTo>
                    <a:pt x="37" y="439"/>
                  </a:lnTo>
                  <a:lnTo>
                    <a:pt x="36" y="438"/>
                  </a:lnTo>
                  <a:lnTo>
                    <a:pt x="33" y="435"/>
                  </a:lnTo>
                  <a:lnTo>
                    <a:pt x="29" y="432"/>
                  </a:lnTo>
                  <a:lnTo>
                    <a:pt x="28" y="430"/>
                  </a:lnTo>
                  <a:lnTo>
                    <a:pt x="27" y="428"/>
                  </a:lnTo>
                  <a:lnTo>
                    <a:pt x="27" y="428"/>
                  </a:lnTo>
                  <a:lnTo>
                    <a:pt x="25" y="428"/>
                  </a:lnTo>
                  <a:lnTo>
                    <a:pt x="24" y="429"/>
                  </a:lnTo>
                  <a:lnTo>
                    <a:pt x="23" y="430"/>
                  </a:lnTo>
                  <a:lnTo>
                    <a:pt x="21" y="430"/>
                  </a:lnTo>
                  <a:lnTo>
                    <a:pt x="21" y="430"/>
                  </a:lnTo>
                  <a:lnTo>
                    <a:pt x="20" y="428"/>
                  </a:lnTo>
                  <a:lnTo>
                    <a:pt x="21" y="424"/>
                  </a:lnTo>
                  <a:lnTo>
                    <a:pt x="23" y="421"/>
                  </a:lnTo>
                  <a:lnTo>
                    <a:pt x="25" y="418"/>
                  </a:lnTo>
                  <a:lnTo>
                    <a:pt x="26" y="414"/>
                  </a:lnTo>
                  <a:lnTo>
                    <a:pt x="26" y="414"/>
                  </a:lnTo>
                  <a:lnTo>
                    <a:pt x="32" y="414"/>
                  </a:lnTo>
                  <a:lnTo>
                    <a:pt x="33" y="414"/>
                  </a:lnTo>
                  <a:lnTo>
                    <a:pt x="35" y="415"/>
                  </a:lnTo>
                  <a:lnTo>
                    <a:pt x="35" y="415"/>
                  </a:lnTo>
                  <a:lnTo>
                    <a:pt x="35" y="421"/>
                  </a:lnTo>
                  <a:lnTo>
                    <a:pt x="35" y="427"/>
                  </a:lnTo>
                  <a:lnTo>
                    <a:pt x="36" y="429"/>
                  </a:lnTo>
                  <a:lnTo>
                    <a:pt x="37" y="431"/>
                  </a:lnTo>
                  <a:lnTo>
                    <a:pt x="39" y="432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4" y="423"/>
                  </a:lnTo>
                  <a:lnTo>
                    <a:pt x="44" y="414"/>
                  </a:lnTo>
                  <a:lnTo>
                    <a:pt x="43" y="409"/>
                  </a:lnTo>
                  <a:lnTo>
                    <a:pt x="41" y="406"/>
                  </a:lnTo>
                  <a:lnTo>
                    <a:pt x="39" y="403"/>
                  </a:lnTo>
                  <a:lnTo>
                    <a:pt x="36" y="403"/>
                  </a:lnTo>
                  <a:lnTo>
                    <a:pt x="36" y="403"/>
                  </a:lnTo>
                  <a:lnTo>
                    <a:pt x="38" y="401"/>
                  </a:lnTo>
                  <a:lnTo>
                    <a:pt x="38" y="398"/>
                  </a:lnTo>
                  <a:lnTo>
                    <a:pt x="39" y="393"/>
                  </a:lnTo>
                  <a:lnTo>
                    <a:pt x="37" y="388"/>
                  </a:lnTo>
                  <a:lnTo>
                    <a:pt x="35" y="382"/>
                  </a:lnTo>
                  <a:lnTo>
                    <a:pt x="35" y="382"/>
                  </a:lnTo>
                  <a:lnTo>
                    <a:pt x="34" y="382"/>
                  </a:lnTo>
                  <a:lnTo>
                    <a:pt x="33" y="383"/>
                  </a:lnTo>
                  <a:lnTo>
                    <a:pt x="32" y="386"/>
                  </a:lnTo>
                  <a:lnTo>
                    <a:pt x="32" y="386"/>
                  </a:lnTo>
                  <a:lnTo>
                    <a:pt x="31" y="385"/>
                  </a:lnTo>
                  <a:lnTo>
                    <a:pt x="29" y="382"/>
                  </a:lnTo>
                  <a:lnTo>
                    <a:pt x="31" y="378"/>
                  </a:lnTo>
                  <a:lnTo>
                    <a:pt x="32" y="374"/>
                  </a:lnTo>
                  <a:lnTo>
                    <a:pt x="31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8" y="374"/>
                  </a:lnTo>
                  <a:lnTo>
                    <a:pt x="26" y="376"/>
                  </a:lnTo>
                  <a:lnTo>
                    <a:pt x="25" y="377"/>
                  </a:lnTo>
                  <a:lnTo>
                    <a:pt x="24" y="377"/>
                  </a:lnTo>
                  <a:lnTo>
                    <a:pt x="23" y="376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1" y="375"/>
                  </a:lnTo>
                  <a:lnTo>
                    <a:pt x="20" y="377"/>
                  </a:lnTo>
                  <a:lnTo>
                    <a:pt x="19" y="381"/>
                  </a:lnTo>
                  <a:lnTo>
                    <a:pt x="19" y="381"/>
                  </a:lnTo>
                  <a:lnTo>
                    <a:pt x="11" y="381"/>
                  </a:lnTo>
                  <a:lnTo>
                    <a:pt x="11" y="381"/>
                  </a:lnTo>
                  <a:lnTo>
                    <a:pt x="14" y="380"/>
                  </a:lnTo>
                  <a:lnTo>
                    <a:pt x="15" y="379"/>
                  </a:lnTo>
                  <a:lnTo>
                    <a:pt x="16" y="377"/>
                  </a:lnTo>
                  <a:lnTo>
                    <a:pt x="16" y="375"/>
                  </a:lnTo>
                  <a:lnTo>
                    <a:pt x="15" y="363"/>
                  </a:lnTo>
                  <a:lnTo>
                    <a:pt x="15" y="363"/>
                  </a:lnTo>
                  <a:lnTo>
                    <a:pt x="17" y="365"/>
                  </a:lnTo>
                  <a:lnTo>
                    <a:pt x="17" y="363"/>
                  </a:lnTo>
                  <a:lnTo>
                    <a:pt x="17" y="361"/>
                  </a:lnTo>
                  <a:lnTo>
                    <a:pt x="17" y="360"/>
                  </a:lnTo>
                  <a:lnTo>
                    <a:pt x="18" y="359"/>
                  </a:lnTo>
                  <a:lnTo>
                    <a:pt x="18" y="359"/>
                  </a:lnTo>
                  <a:lnTo>
                    <a:pt x="19" y="361"/>
                  </a:lnTo>
                  <a:lnTo>
                    <a:pt x="20" y="362"/>
                  </a:lnTo>
                  <a:lnTo>
                    <a:pt x="22" y="362"/>
                  </a:lnTo>
                  <a:lnTo>
                    <a:pt x="22" y="362"/>
                  </a:lnTo>
                  <a:lnTo>
                    <a:pt x="20" y="357"/>
                  </a:lnTo>
                  <a:lnTo>
                    <a:pt x="18" y="352"/>
                  </a:lnTo>
                  <a:lnTo>
                    <a:pt x="18" y="349"/>
                  </a:lnTo>
                  <a:lnTo>
                    <a:pt x="18" y="347"/>
                  </a:lnTo>
                  <a:lnTo>
                    <a:pt x="19" y="345"/>
                  </a:lnTo>
                  <a:lnTo>
                    <a:pt x="22" y="342"/>
                  </a:lnTo>
                  <a:lnTo>
                    <a:pt x="22" y="342"/>
                  </a:lnTo>
                  <a:lnTo>
                    <a:pt x="22" y="337"/>
                  </a:lnTo>
                  <a:lnTo>
                    <a:pt x="24" y="331"/>
                  </a:lnTo>
                  <a:lnTo>
                    <a:pt x="27" y="327"/>
                  </a:lnTo>
                  <a:lnTo>
                    <a:pt x="32" y="322"/>
                  </a:lnTo>
                  <a:lnTo>
                    <a:pt x="40" y="313"/>
                  </a:lnTo>
                  <a:lnTo>
                    <a:pt x="43" y="309"/>
                  </a:lnTo>
                  <a:lnTo>
                    <a:pt x="46" y="303"/>
                  </a:lnTo>
                  <a:lnTo>
                    <a:pt x="46" y="303"/>
                  </a:lnTo>
                  <a:lnTo>
                    <a:pt x="47" y="305"/>
                  </a:lnTo>
                  <a:lnTo>
                    <a:pt x="48" y="305"/>
                  </a:lnTo>
                  <a:lnTo>
                    <a:pt x="49" y="304"/>
                  </a:lnTo>
                  <a:lnTo>
                    <a:pt x="51" y="303"/>
                  </a:lnTo>
                  <a:lnTo>
                    <a:pt x="53" y="299"/>
                  </a:lnTo>
                  <a:lnTo>
                    <a:pt x="53" y="295"/>
                  </a:lnTo>
                  <a:lnTo>
                    <a:pt x="53" y="295"/>
                  </a:lnTo>
                  <a:lnTo>
                    <a:pt x="56" y="297"/>
                  </a:lnTo>
                  <a:lnTo>
                    <a:pt x="58" y="296"/>
                  </a:lnTo>
                  <a:lnTo>
                    <a:pt x="59" y="295"/>
                  </a:lnTo>
                  <a:lnTo>
                    <a:pt x="60" y="293"/>
                  </a:lnTo>
                  <a:lnTo>
                    <a:pt x="61" y="292"/>
                  </a:lnTo>
                  <a:lnTo>
                    <a:pt x="62" y="290"/>
                  </a:lnTo>
                  <a:lnTo>
                    <a:pt x="65" y="289"/>
                  </a:lnTo>
                  <a:lnTo>
                    <a:pt x="68" y="290"/>
                  </a:lnTo>
                  <a:lnTo>
                    <a:pt x="68" y="290"/>
                  </a:lnTo>
                  <a:lnTo>
                    <a:pt x="68" y="285"/>
                  </a:lnTo>
                  <a:lnTo>
                    <a:pt x="69" y="280"/>
                  </a:lnTo>
                  <a:lnTo>
                    <a:pt x="69" y="276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71"/>
                  </a:lnTo>
                  <a:lnTo>
                    <a:pt x="74" y="270"/>
                  </a:lnTo>
                  <a:lnTo>
                    <a:pt x="74" y="269"/>
                  </a:lnTo>
                  <a:lnTo>
                    <a:pt x="74" y="266"/>
                  </a:lnTo>
                  <a:lnTo>
                    <a:pt x="74" y="266"/>
                  </a:lnTo>
                  <a:lnTo>
                    <a:pt x="77" y="267"/>
                  </a:lnTo>
                  <a:lnTo>
                    <a:pt x="79" y="266"/>
                  </a:lnTo>
                  <a:lnTo>
                    <a:pt x="81" y="265"/>
                  </a:lnTo>
                  <a:lnTo>
                    <a:pt x="84" y="263"/>
                  </a:lnTo>
                  <a:lnTo>
                    <a:pt x="84" y="263"/>
                  </a:lnTo>
                  <a:lnTo>
                    <a:pt x="84" y="254"/>
                  </a:lnTo>
                  <a:lnTo>
                    <a:pt x="84" y="254"/>
                  </a:lnTo>
                  <a:lnTo>
                    <a:pt x="87" y="253"/>
                  </a:lnTo>
                  <a:lnTo>
                    <a:pt x="91" y="251"/>
                  </a:lnTo>
                  <a:lnTo>
                    <a:pt x="95" y="246"/>
                  </a:lnTo>
                  <a:lnTo>
                    <a:pt x="99" y="239"/>
                  </a:lnTo>
                  <a:lnTo>
                    <a:pt x="102" y="232"/>
                  </a:lnTo>
                  <a:lnTo>
                    <a:pt x="106" y="226"/>
                  </a:lnTo>
                  <a:lnTo>
                    <a:pt x="109" y="219"/>
                  </a:lnTo>
                  <a:lnTo>
                    <a:pt x="115" y="214"/>
                  </a:lnTo>
                  <a:lnTo>
                    <a:pt x="118" y="213"/>
                  </a:lnTo>
                  <a:lnTo>
                    <a:pt x="122" y="211"/>
                  </a:lnTo>
                  <a:lnTo>
                    <a:pt x="122" y="211"/>
                  </a:lnTo>
                  <a:lnTo>
                    <a:pt x="122" y="209"/>
                  </a:lnTo>
                  <a:lnTo>
                    <a:pt x="123" y="207"/>
                  </a:lnTo>
                  <a:lnTo>
                    <a:pt x="123" y="205"/>
                  </a:lnTo>
                  <a:lnTo>
                    <a:pt x="123" y="203"/>
                  </a:lnTo>
                  <a:lnTo>
                    <a:pt x="123" y="203"/>
                  </a:lnTo>
                  <a:lnTo>
                    <a:pt x="125" y="204"/>
                  </a:lnTo>
                  <a:lnTo>
                    <a:pt x="126" y="206"/>
                  </a:lnTo>
                  <a:lnTo>
                    <a:pt x="127" y="209"/>
                  </a:lnTo>
                  <a:lnTo>
                    <a:pt x="130" y="210"/>
                  </a:lnTo>
                  <a:lnTo>
                    <a:pt x="130" y="210"/>
                  </a:lnTo>
                  <a:lnTo>
                    <a:pt x="134" y="208"/>
                  </a:lnTo>
                  <a:lnTo>
                    <a:pt x="135" y="206"/>
                  </a:lnTo>
                  <a:lnTo>
                    <a:pt x="135" y="203"/>
                  </a:lnTo>
                  <a:lnTo>
                    <a:pt x="135" y="203"/>
                  </a:lnTo>
                  <a:lnTo>
                    <a:pt x="134" y="202"/>
                  </a:lnTo>
                  <a:lnTo>
                    <a:pt x="133" y="201"/>
                  </a:lnTo>
                  <a:lnTo>
                    <a:pt x="129" y="200"/>
                  </a:lnTo>
                  <a:lnTo>
                    <a:pt x="126" y="198"/>
                  </a:lnTo>
                  <a:lnTo>
                    <a:pt x="124" y="196"/>
                  </a:lnTo>
                  <a:lnTo>
                    <a:pt x="124" y="196"/>
                  </a:lnTo>
                  <a:lnTo>
                    <a:pt x="128" y="190"/>
                  </a:lnTo>
                  <a:lnTo>
                    <a:pt x="130" y="187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33" y="184"/>
                  </a:lnTo>
                  <a:lnTo>
                    <a:pt x="134" y="185"/>
                  </a:lnTo>
                  <a:lnTo>
                    <a:pt x="135" y="186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9" y="182"/>
                  </a:lnTo>
                  <a:lnTo>
                    <a:pt x="141" y="176"/>
                  </a:lnTo>
                  <a:lnTo>
                    <a:pt x="141" y="170"/>
                  </a:lnTo>
                  <a:lnTo>
                    <a:pt x="140" y="166"/>
                  </a:lnTo>
                  <a:lnTo>
                    <a:pt x="140" y="166"/>
                  </a:lnTo>
                  <a:lnTo>
                    <a:pt x="134" y="171"/>
                  </a:lnTo>
                  <a:lnTo>
                    <a:pt x="127" y="177"/>
                  </a:lnTo>
                  <a:lnTo>
                    <a:pt x="122" y="185"/>
                  </a:lnTo>
                  <a:lnTo>
                    <a:pt x="120" y="189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2" y="193"/>
                  </a:lnTo>
                  <a:lnTo>
                    <a:pt x="112" y="193"/>
                  </a:lnTo>
                  <a:lnTo>
                    <a:pt x="111" y="197"/>
                  </a:lnTo>
                  <a:lnTo>
                    <a:pt x="109" y="201"/>
                  </a:lnTo>
                  <a:lnTo>
                    <a:pt x="108" y="205"/>
                  </a:lnTo>
                  <a:lnTo>
                    <a:pt x="106" y="207"/>
                  </a:lnTo>
                  <a:lnTo>
                    <a:pt x="106" y="207"/>
                  </a:lnTo>
                  <a:lnTo>
                    <a:pt x="104" y="207"/>
                  </a:lnTo>
                  <a:lnTo>
                    <a:pt x="103" y="206"/>
                  </a:lnTo>
                  <a:lnTo>
                    <a:pt x="102" y="206"/>
                  </a:lnTo>
                  <a:lnTo>
                    <a:pt x="101" y="206"/>
                  </a:lnTo>
                  <a:lnTo>
                    <a:pt x="101" y="206"/>
                  </a:lnTo>
                  <a:lnTo>
                    <a:pt x="100" y="206"/>
                  </a:lnTo>
                  <a:lnTo>
                    <a:pt x="99" y="207"/>
                  </a:lnTo>
                  <a:lnTo>
                    <a:pt x="99" y="210"/>
                  </a:lnTo>
                  <a:lnTo>
                    <a:pt x="99" y="213"/>
                  </a:lnTo>
                  <a:lnTo>
                    <a:pt x="99" y="215"/>
                  </a:lnTo>
                  <a:lnTo>
                    <a:pt x="99" y="215"/>
                  </a:lnTo>
                  <a:lnTo>
                    <a:pt x="86" y="230"/>
                  </a:lnTo>
                  <a:lnTo>
                    <a:pt x="73" y="244"/>
                  </a:lnTo>
                  <a:lnTo>
                    <a:pt x="47" y="272"/>
                  </a:lnTo>
                  <a:lnTo>
                    <a:pt x="47" y="272"/>
                  </a:lnTo>
                  <a:lnTo>
                    <a:pt x="47" y="275"/>
                  </a:lnTo>
                  <a:lnTo>
                    <a:pt x="46" y="277"/>
                  </a:lnTo>
                  <a:lnTo>
                    <a:pt x="43" y="280"/>
                  </a:lnTo>
                  <a:lnTo>
                    <a:pt x="42" y="283"/>
                  </a:lnTo>
                  <a:lnTo>
                    <a:pt x="40" y="285"/>
                  </a:lnTo>
                  <a:lnTo>
                    <a:pt x="40" y="288"/>
                  </a:lnTo>
                  <a:lnTo>
                    <a:pt x="40" y="291"/>
                  </a:lnTo>
                  <a:lnTo>
                    <a:pt x="40" y="291"/>
                  </a:lnTo>
                  <a:lnTo>
                    <a:pt x="39" y="292"/>
                  </a:lnTo>
                  <a:lnTo>
                    <a:pt x="37" y="292"/>
                  </a:lnTo>
                  <a:lnTo>
                    <a:pt x="36" y="295"/>
                  </a:lnTo>
                  <a:lnTo>
                    <a:pt x="33" y="297"/>
                  </a:lnTo>
                  <a:lnTo>
                    <a:pt x="32" y="297"/>
                  </a:lnTo>
                  <a:lnTo>
                    <a:pt x="29" y="297"/>
                  </a:lnTo>
                  <a:lnTo>
                    <a:pt x="29" y="297"/>
                  </a:lnTo>
                  <a:lnTo>
                    <a:pt x="25" y="304"/>
                  </a:lnTo>
                  <a:lnTo>
                    <a:pt x="23" y="307"/>
                  </a:lnTo>
                  <a:lnTo>
                    <a:pt x="22" y="310"/>
                  </a:lnTo>
                  <a:lnTo>
                    <a:pt x="22" y="310"/>
                  </a:lnTo>
                  <a:lnTo>
                    <a:pt x="19" y="310"/>
                  </a:lnTo>
                  <a:lnTo>
                    <a:pt x="16" y="310"/>
                  </a:lnTo>
                  <a:lnTo>
                    <a:pt x="15" y="311"/>
                  </a:lnTo>
                  <a:lnTo>
                    <a:pt x="14" y="313"/>
                  </a:lnTo>
                  <a:lnTo>
                    <a:pt x="11" y="316"/>
                  </a:lnTo>
                  <a:lnTo>
                    <a:pt x="9" y="317"/>
                  </a:lnTo>
                  <a:lnTo>
                    <a:pt x="6" y="317"/>
                  </a:lnTo>
                  <a:lnTo>
                    <a:pt x="6" y="317"/>
                  </a:lnTo>
                  <a:lnTo>
                    <a:pt x="6" y="312"/>
                  </a:lnTo>
                  <a:lnTo>
                    <a:pt x="4" y="309"/>
                  </a:lnTo>
                  <a:lnTo>
                    <a:pt x="2" y="306"/>
                  </a:lnTo>
                  <a:lnTo>
                    <a:pt x="0" y="303"/>
                  </a:lnTo>
                  <a:lnTo>
                    <a:pt x="0" y="303"/>
                  </a:lnTo>
                  <a:lnTo>
                    <a:pt x="2" y="298"/>
                  </a:lnTo>
                  <a:lnTo>
                    <a:pt x="5" y="293"/>
                  </a:lnTo>
                  <a:lnTo>
                    <a:pt x="13" y="286"/>
                  </a:lnTo>
                  <a:lnTo>
                    <a:pt x="20" y="277"/>
                  </a:lnTo>
                  <a:lnTo>
                    <a:pt x="23" y="274"/>
                  </a:lnTo>
                  <a:lnTo>
                    <a:pt x="26" y="269"/>
                  </a:lnTo>
                  <a:lnTo>
                    <a:pt x="26" y="269"/>
                  </a:lnTo>
                  <a:lnTo>
                    <a:pt x="32" y="269"/>
                  </a:lnTo>
                  <a:lnTo>
                    <a:pt x="32" y="269"/>
                  </a:lnTo>
                  <a:lnTo>
                    <a:pt x="32" y="263"/>
                  </a:lnTo>
                  <a:lnTo>
                    <a:pt x="33" y="257"/>
                  </a:lnTo>
                  <a:lnTo>
                    <a:pt x="36" y="248"/>
                  </a:lnTo>
                  <a:lnTo>
                    <a:pt x="39" y="239"/>
                  </a:lnTo>
                  <a:lnTo>
                    <a:pt x="42" y="231"/>
                  </a:lnTo>
                  <a:lnTo>
                    <a:pt x="42" y="231"/>
                  </a:lnTo>
                  <a:lnTo>
                    <a:pt x="44" y="229"/>
                  </a:lnTo>
                  <a:lnTo>
                    <a:pt x="47" y="226"/>
                  </a:lnTo>
                  <a:lnTo>
                    <a:pt x="52" y="218"/>
                  </a:lnTo>
                  <a:lnTo>
                    <a:pt x="54" y="211"/>
                  </a:lnTo>
                  <a:lnTo>
                    <a:pt x="54" y="208"/>
                  </a:lnTo>
                  <a:lnTo>
                    <a:pt x="53" y="206"/>
                  </a:lnTo>
                  <a:lnTo>
                    <a:pt x="53" y="206"/>
                  </a:lnTo>
                  <a:lnTo>
                    <a:pt x="53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6" y="215"/>
                  </a:lnTo>
                  <a:lnTo>
                    <a:pt x="46" y="217"/>
                  </a:lnTo>
                  <a:lnTo>
                    <a:pt x="46" y="221"/>
                  </a:lnTo>
                  <a:lnTo>
                    <a:pt x="46" y="221"/>
                  </a:lnTo>
                  <a:lnTo>
                    <a:pt x="43" y="221"/>
                  </a:lnTo>
                  <a:lnTo>
                    <a:pt x="41" y="222"/>
                  </a:lnTo>
                  <a:lnTo>
                    <a:pt x="39" y="223"/>
                  </a:lnTo>
                  <a:lnTo>
                    <a:pt x="37" y="226"/>
                  </a:lnTo>
                  <a:lnTo>
                    <a:pt x="35" y="232"/>
                  </a:lnTo>
                  <a:lnTo>
                    <a:pt x="32" y="238"/>
                  </a:lnTo>
                  <a:lnTo>
                    <a:pt x="32" y="238"/>
                  </a:lnTo>
                  <a:lnTo>
                    <a:pt x="29" y="237"/>
                  </a:lnTo>
                  <a:lnTo>
                    <a:pt x="27" y="236"/>
                  </a:lnTo>
                  <a:lnTo>
                    <a:pt x="26" y="235"/>
                  </a:lnTo>
                  <a:lnTo>
                    <a:pt x="23" y="236"/>
                  </a:lnTo>
                  <a:lnTo>
                    <a:pt x="23" y="236"/>
                  </a:lnTo>
                  <a:lnTo>
                    <a:pt x="23" y="230"/>
                  </a:lnTo>
                  <a:lnTo>
                    <a:pt x="23" y="225"/>
                  </a:lnTo>
                  <a:lnTo>
                    <a:pt x="24" y="221"/>
                  </a:lnTo>
                  <a:lnTo>
                    <a:pt x="26" y="216"/>
                  </a:lnTo>
                  <a:lnTo>
                    <a:pt x="32" y="209"/>
                  </a:lnTo>
                  <a:lnTo>
                    <a:pt x="38" y="203"/>
                  </a:lnTo>
                  <a:lnTo>
                    <a:pt x="44" y="196"/>
                  </a:lnTo>
                  <a:lnTo>
                    <a:pt x="51" y="189"/>
                  </a:lnTo>
                  <a:lnTo>
                    <a:pt x="54" y="186"/>
                  </a:lnTo>
                  <a:lnTo>
                    <a:pt x="56" y="181"/>
                  </a:lnTo>
                  <a:lnTo>
                    <a:pt x="57" y="175"/>
                  </a:lnTo>
                  <a:lnTo>
                    <a:pt x="57" y="170"/>
                  </a:lnTo>
                  <a:lnTo>
                    <a:pt x="57" y="170"/>
                  </a:lnTo>
                  <a:lnTo>
                    <a:pt x="62" y="168"/>
                  </a:lnTo>
                  <a:lnTo>
                    <a:pt x="65" y="166"/>
                  </a:lnTo>
                  <a:lnTo>
                    <a:pt x="68" y="162"/>
                  </a:lnTo>
                  <a:lnTo>
                    <a:pt x="69" y="156"/>
                  </a:lnTo>
                  <a:lnTo>
                    <a:pt x="69" y="156"/>
                  </a:lnTo>
                  <a:lnTo>
                    <a:pt x="73" y="157"/>
                  </a:lnTo>
                  <a:lnTo>
                    <a:pt x="74" y="161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7" y="154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83" y="151"/>
                  </a:lnTo>
                  <a:lnTo>
                    <a:pt x="88" y="163"/>
                  </a:lnTo>
                  <a:lnTo>
                    <a:pt x="88" y="163"/>
                  </a:lnTo>
                  <a:lnTo>
                    <a:pt x="89" y="157"/>
                  </a:lnTo>
                  <a:lnTo>
                    <a:pt x="92" y="152"/>
                  </a:lnTo>
                  <a:lnTo>
                    <a:pt x="93" y="148"/>
                  </a:lnTo>
                  <a:lnTo>
                    <a:pt x="95" y="144"/>
                  </a:lnTo>
                  <a:lnTo>
                    <a:pt x="95" y="144"/>
                  </a:lnTo>
                  <a:lnTo>
                    <a:pt x="97" y="146"/>
                  </a:lnTo>
                  <a:lnTo>
                    <a:pt x="99" y="147"/>
                  </a:lnTo>
                  <a:lnTo>
                    <a:pt x="101" y="147"/>
                  </a:lnTo>
                  <a:lnTo>
                    <a:pt x="103" y="148"/>
                  </a:lnTo>
                  <a:lnTo>
                    <a:pt x="103" y="148"/>
                  </a:lnTo>
                  <a:lnTo>
                    <a:pt x="105" y="147"/>
                  </a:lnTo>
                  <a:lnTo>
                    <a:pt x="105" y="145"/>
                  </a:lnTo>
                  <a:lnTo>
                    <a:pt x="106" y="144"/>
                  </a:lnTo>
                  <a:lnTo>
                    <a:pt x="109" y="144"/>
                  </a:lnTo>
                  <a:lnTo>
                    <a:pt x="109" y="144"/>
                  </a:lnTo>
                  <a:lnTo>
                    <a:pt x="109" y="140"/>
                  </a:lnTo>
                  <a:lnTo>
                    <a:pt x="108" y="137"/>
                  </a:lnTo>
                  <a:lnTo>
                    <a:pt x="107" y="135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0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0"/>
                  </a:lnTo>
                  <a:lnTo>
                    <a:pt x="102" y="130"/>
                  </a:lnTo>
                  <a:lnTo>
                    <a:pt x="101" y="131"/>
                  </a:lnTo>
                  <a:lnTo>
                    <a:pt x="100" y="133"/>
                  </a:lnTo>
                  <a:lnTo>
                    <a:pt x="101" y="137"/>
                  </a:lnTo>
                  <a:lnTo>
                    <a:pt x="101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8" y="135"/>
                  </a:lnTo>
                  <a:lnTo>
                    <a:pt x="98" y="133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3" y="131"/>
                  </a:lnTo>
                  <a:lnTo>
                    <a:pt x="91" y="132"/>
                  </a:lnTo>
                  <a:lnTo>
                    <a:pt x="88" y="134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6" y="135"/>
                  </a:lnTo>
                  <a:lnTo>
                    <a:pt x="86" y="133"/>
                  </a:lnTo>
                  <a:lnTo>
                    <a:pt x="89" y="131"/>
                  </a:lnTo>
                  <a:lnTo>
                    <a:pt x="93" y="128"/>
                  </a:lnTo>
                  <a:lnTo>
                    <a:pt x="94" y="126"/>
                  </a:lnTo>
                  <a:lnTo>
                    <a:pt x="94" y="124"/>
                  </a:lnTo>
                  <a:lnTo>
                    <a:pt x="94" y="124"/>
                  </a:lnTo>
                  <a:lnTo>
                    <a:pt x="96" y="125"/>
                  </a:lnTo>
                  <a:lnTo>
                    <a:pt x="97" y="126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101" y="126"/>
                  </a:lnTo>
                  <a:lnTo>
                    <a:pt x="102" y="12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6" y="113"/>
                  </a:lnTo>
                  <a:lnTo>
                    <a:pt x="109" y="114"/>
                  </a:lnTo>
                  <a:lnTo>
                    <a:pt x="113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5" y="114"/>
                  </a:lnTo>
                  <a:lnTo>
                    <a:pt x="114" y="112"/>
                  </a:lnTo>
                  <a:lnTo>
                    <a:pt x="113" y="110"/>
                  </a:lnTo>
                  <a:lnTo>
                    <a:pt x="112" y="108"/>
                  </a:lnTo>
                  <a:lnTo>
                    <a:pt x="112" y="108"/>
                  </a:lnTo>
                  <a:lnTo>
                    <a:pt x="112" y="106"/>
                  </a:lnTo>
                  <a:lnTo>
                    <a:pt x="113" y="105"/>
                  </a:lnTo>
                  <a:lnTo>
                    <a:pt x="115" y="104"/>
                  </a:lnTo>
                  <a:lnTo>
                    <a:pt x="116" y="103"/>
                  </a:lnTo>
                  <a:lnTo>
                    <a:pt x="117" y="101"/>
                  </a:lnTo>
                  <a:lnTo>
                    <a:pt x="116" y="99"/>
                  </a:lnTo>
                  <a:lnTo>
                    <a:pt x="116" y="99"/>
                  </a:lnTo>
                  <a:close/>
                  <a:moveTo>
                    <a:pt x="148" y="32"/>
                  </a:moveTo>
                  <a:lnTo>
                    <a:pt x="148" y="32"/>
                  </a:lnTo>
                  <a:lnTo>
                    <a:pt x="148" y="25"/>
                  </a:lnTo>
                  <a:lnTo>
                    <a:pt x="147" y="22"/>
                  </a:lnTo>
                  <a:lnTo>
                    <a:pt x="147" y="21"/>
                  </a:lnTo>
                  <a:lnTo>
                    <a:pt x="145" y="21"/>
                  </a:lnTo>
                  <a:lnTo>
                    <a:pt x="145" y="21"/>
                  </a:lnTo>
                  <a:lnTo>
                    <a:pt x="144" y="28"/>
                  </a:lnTo>
                  <a:lnTo>
                    <a:pt x="145" y="30"/>
                  </a:lnTo>
                  <a:lnTo>
                    <a:pt x="146" y="31"/>
                  </a:lnTo>
                  <a:lnTo>
                    <a:pt x="148" y="32"/>
                  </a:lnTo>
                  <a:lnTo>
                    <a:pt x="148" y="32"/>
                  </a:lnTo>
                  <a:close/>
                  <a:moveTo>
                    <a:pt x="160" y="43"/>
                  </a:moveTo>
                  <a:lnTo>
                    <a:pt x="160" y="43"/>
                  </a:lnTo>
                  <a:lnTo>
                    <a:pt x="159" y="40"/>
                  </a:lnTo>
                  <a:lnTo>
                    <a:pt x="158" y="37"/>
                  </a:lnTo>
                  <a:lnTo>
                    <a:pt x="156" y="34"/>
                  </a:lnTo>
                  <a:lnTo>
                    <a:pt x="153" y="34"/>
                  </a:lnTo>
                  <a:lnTo>
                    <a:pt x="153" y="34"/>
                  </a:lnTo>
                  <a:lnTo>
                    <a:pt x="154" y="38"/>
                  </a:lnTo>
                  <a:lnTo>
                    <a:pt x="155" y="41"/>
                  </a:lnTo>
                  <a:lnTo>
                    <a:pt x="157" y="42"/>
                  </a:lnTo>
                  <a:lnTo>
                    <a:pt x="160" y="43"/>
                  </a:lnTo>
                  <a:lnTo>
                    <a:pt x="160" y="43"/>
                  </a:lnTo>
                  <a:close/>
                  <a:moveTo>
                    <a:pt x="169" y="47"/>
                  </a:moveTo>
                  <a:lnTo>
                    <a:pt x="169" y="47"/>
                  </a:lnTo>
                  <a:lnTo>
                    <a:pt x="170" y="44"/>
                  </a:lnTo>
                  <a:lnTo>
                    <a:pt x="172" y="43"/>
                  </a:lnTo>
                  <a:lnTo>
                    <a:pt x="174" y="41"/>
                  </a:lnTo>
                  <a:lnTo>
                    <a:pt x="174" y="37"/>
                  </a:lnTo>
                  <a:lnTo>
                    <a:pt x="174" y="37"/>
                  </a:lnTo>
                  <a:lnTo>
                    <a:pt x="169" y="37"/>
                  </a:lnTo>
                  <a:lnTo>
                    <a:pt x="169" y="37"/>
                  </a:lnTo>
                  <a:lnTo>
                    <a:pt x="169" y="40"/>
                  </a:lnTo>
                  <a:lnTo>
                    <a:pt x="168" y="43"/>
                  </a:lnTo>
                  <a:lnTo>
                    <a:pt x="168" y="45"/>
                  </a:lnTo>
                  <a:lnTo>
                    <a:pt x="168" y="46"/>
                  </a:lnTo>
                  <a:lnTo>
                    <a:pt x="169" y="47"/>
                  </a:lnTo>
                  <a:lnTo>
                    <a:pt x="169" y="47"/>
                  </a:lnTo>
                  <a:close/>
                  <a:moveTo>
                    <a:pt x="158" y="66"/>
                  </a:moveTo>
                  <a:lnTo>
                    <a:pt x="158" y="66"/>
                  </a:lnTo>
                  <a:lnTo>
                    <a:pt x="158" y="62"/>
                  </a:lnTo>
                  <a:lnTo>
                    <a:pt x="158" y="55"/>
                  </a:lnTo>
                  <a:lnTo>
                    <a:pt x="156" y="49"/>
                  </a:lnTo>
                  <a:lnTo>
                    <a:pt x="153" y="44"/>
                  </a:lnTo>
                  <a:lnTo>
                    <a:pt x="153" y="44"/>
                  </a:lnTo>
                  <a:lnTo>
                    <a:pt x="152" y="47"/>
                  </a:lnTo>
                  <a:lnTo>
                    <a:pt x="152" y="50"/>
                  </a:lnTo>
                  <a:lnTo>
                    <a:pt x="152" y="58"/>
                  </a:lnTo>
                  <a:lnTo>
                    <a:pt x="155" y="63"/>
                  </a:lnTo>
                  <a:lnTo>
                    <a:pt x="156" y="65"/>
                  </a:lnTo>
                  <a:lnTo>
                    <a:pt x="158" y="66"/>
                  </a:lnTo>
                  <a:lnTo>
                    <a:pt x="158" y="66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5"/>
                  </a:lnTo>
                  <a:lnTo>
                    <a:pt x="146" y="52"/>
                  </a:lnTo>
                  <a:lnTo>
                    <a:pt x="145" y="50"/>
                  </a:lnTo>
                  <a:lnTo>
                    <a:pt x="143" y="49"/>
                  </a:lnTo>
                  <a:lnTo>
                    <a:pt x="143" y="49"/>
                  </a:lnTo>
                  <a:lnTo>
                    <a:pt x="141" y="52"/>
                  </a:lnTo>
                  <a:lnTo>
                    <a:pt x="142" y="55"/>
                  </a:lnTo>
                  <a:lnTo>
                    <a:pt x="144" y="59"/>
                  </a:lnTo>
                  <a:lnTo>
                    <a:pt x="145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61" y="57"/>
                  </a:moveTo>
                  <a:lnTo>
                    <a:pt x="161" y="57"/>
                  </a:lnTo>
                  <a:lnTo>
                    <a:pt x="161" y="59"/>
                  </a:lnTo>
                  <a:lnTo>
                    <a:pt x="161" y="60"/>
                  </a:lnTo>
                  <a:lnTo>
                    <a:pt x="162" y="60"/>
                  </a:lnTo>
                  <a:lnTo>
                    <a:pt x="163" y="60"/>
                  </a:lnTo>
                  <a:lnTo>
                    <a:pt x="163" y="58"/>
                  </a:lnTo>
                  <a:lnTo>
                    <a:pt x="163" y="57"/>
                  </a:lnTo>
                  <a:lnTo>
                    <a:pt x="161" y="57"/>
                  </a:lnTo>
                  <a:lnTo>
                    <a:pt x="161" y="57"/>
                  </a:lnTo>
                  <a:close/>
                  <a:moveTo>
                    <a:pt x="132" y="84"/>
                  </a:moveTo>
                  <a:lnTo>
                    <a:pt x="132" y="84"/>
                  </a:lnTo>
                  <a:lnTo>
                    <a:pt x="132" y="90"/>
                  </a:lnTo>
                  <a:lnTo>
                    <a:pt x="133" y="96"/>
                  </a:lnTo>
                  <a:lnTo>
                    <a:pt x="134" y="101"/>
                  </a:lnTo>
                  <a:lnTo>
                    <a:pt x="136" y="102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39" y="101"/>
                  </a:lnTo>
                  <a:lnTo>
                    <a:pt x="138" y="99"/>
                  </a:lnTo>
                  <a:lnTo>
                    <a:pt x="136" y="96"/>
                  </a:lnTo>
                  <a:lnTo>
                    <a:pt x="136" y="94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37" y="89"/>
                  </a:lnTo>
                  <a:lnTo>
                    <a:pt x="138" y="86"/>
                  </a:lnTo>
                  <a:lnTo>
                    <a:pt x="138" y="82"/>
                  </a:lnTo>
                  <a:lnTo>
                    <a:pt x="138" y="81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5" y="83"/>
                  </a:lnTo>
                  <a:lnTo>
                    <a:pt x="134" y="84"/>
                  </a:lnTo>
                  <a:lnTo>
                    <a:pt x="132" y="84"/>
                  </a:lnTo>
                  <a:lnTo>
                    <a:pt x="132" y="84"/>
                  </a:lnTo>
                  <a:close/>
                  <a:moveTo>
                    <a:pt x="153" y="80"/>
                  </a:moveTo>
                  <a:lnTo>
                    <a:pt x="153" y="80"/>
                  </a:lnTo>
                  <a:lnTo>
                    <a:pt x="150" y="87"/>
                  </a:lnTo>
                  <a:lnTo>
                    <a:pt x="150" y="89"/>
                  </a:lnTo>
                  <a:lnTo>
                    <a:pt x="152" y="93"/>
                  </a:lnTo>
                  <a:lnTo>
                    <a:pt x="152" y="93"/>
                  </a:lnTo>
                  <a:lnTo>
                    <a:pt x="148" y="92"/>
                  </a:lnTo>
                  <a:lnTo>
                    <a:pt x="147" y="91"/>
                  </a:lnTo>
                  <a:lnTo>
                    <a:pt x="147" y="91"/>
                  </a:lnTo>
                  <a:lnTo>
                    <a:pt x="147" y="98"/>
                  </a:lnTo>
                  <a:lnTo>
                    <a:pt x="149" y="103"/>
                  </a:lnTo>
                  <a:lnTo>
                    <a:pt x="153" y="106"/>
                  </a:lnTo>
                  <a:lnTo>
                    <a:pt x="157" y="108"/>
                  </a:lnTo>
                  <a:lnTo>
                    <a:pt x="157" y="108"/>
                  </a:lnTo>
                  <a:lnTo>
                    <a:pt x="157" y="103"/>
                  </a:lnTo>
                  <a:lnTo>
                    <a:pt x="158" y="98"/>
                  </a:lnTo>
                  <a:lnTo>
                    <a:pt x="160" y="90"/>
                  </a:lnTo>
                  <a:lnTo>
                    <a:pt x="160" y="90"/>
                  </a:lnTo>
                  <a:lnTo>
                    <a:pt x="158" y="91"/>
                  </a:lnTo>
                  <a:lnTo>
                    <a:pt x="157" y="90"/>
                  </a:lnTo>
                  <a:lnTo>
                    <a:pt x="157" y="87"/>
                  </a:lnTo>
                  <a:lnTo>
                    <a:pt x="156" y="82"/>
                  </a:lnTo>
                  <a:lnTo>
                    <a:pt x="155" y="81"/>
                  </a:lnTo>
                  <a:lnTo>
                    <a:pt x="153" y="80"/>
                  </a:lnTo>
                  <a:lnTo>
                    <a:pt x="153" y="80"/>
                  </a:lnTo>
                  <a:close/>
                  <a:moveTo>
                    <a:pt x="187" y="84"/>
                  </a:moveTo>
                  <a:lnTo>
                    <a:pt x="187" y="84"/>
                  </a:lnTo>
                  <a:lnTo>
                    <a:pt x="189" y="85"/>
                  </a:lnTo>
                  <a:lnTo>
                    <a:pt x="190" y="84"/>
                  </a:lnTo>
                  <a:lnTo>
                    <a:pt x="190" y="82"/>
                  </a:lnTo>
                  <a:lnTo>
                    <a:pt x="190" y="80"/>
                  </a:lnTo>
                  <a:lnTo>
                    <a:pt x="189" y="80"/>
                  </a:lnTo>
                  <a:lnTo>
                    <a:pt x="187" y="80"/>
                  </a:lnTo>
                  <a:lnTo>
                    <a:pt x="187" y="80"/>
                  </a:lnTo>
                  <a:lnTo>
                    <a:pt x="187" y="84"/>
                  </a:lnTo>
                  <a:lnTo>
                    <a:pt x="187" y="84"/>
                  </a:lnTo>
                  <a:close/>
                  <a:moveTo>
                    <a:pt x="144" y="111"/>
                  </a:moveTo>
                  <a:lnTo>
                    <a:pt x="144" y="111"/>
                  </a:lnTo>
                  <a:lnTo>
                    <a:pt x="144" y="107"/>
                  </a:lnTo>
                  <a:lnTo>
                    <a:pt x="143" y="106"/>
                  </a:lnTo>
                  <a:lnTo>
                    <a:pt x="141" y="105"/>
                  </a:lnTo>
                  <a:lnTo>
                    <a:pt x="141" y="105"/>
                  </a:lnTo>
                  <a:lnTo>
                    <a:pt x="142" y="109"/>
                  </a:lnTo>
                  <a:lnTo>
                    <a:pt x="143" y="110"/>
                  </a:lnTo>
                  <a:lnTo>
                    <a:pt x="144" y="111"/>
                  </a:lnTo>
                  <a:lnTo>
                    <a:pt x="144" y="111"/>
                  </a:lnTo>
                  <a:close/>
                  <a:moveTo>
                    <a:pt x="122" y="115"/>
                  </a:moveTo>
                  <a:lnTo>
                    <a:pt x="122" y="115"/>
                  </a:lnTo>
                  <a:lnTo>
                    <a:pt x="121" y="110"/>
                  </a:lnTo>
                  <a:lnTo>
                    <a:pt x="120" y="108"/>
                  </a:lnTo>
                  <a:lnTo>
                    <a:pt x="118" y="108"/>
                  </a:lnTo>
                  <a:lnTo>
                    <a:pt x="118" y="108"/>
                  </a:lnTo>
                  <a:lnTo>
                    <a:pt x="118" y="113"/>
                  </a:lnTo>
                  <a:lnTo>
                    <a:pt x="119" y="114"/>
                  </a:lnTo>
                  <a:lnTo>
                    <a:pt x="122" y="115"/>
                  </a:lnTo>
                  <a:lnTo>
                    <a:pt x="122" y="115"/>
                  </a:lnTo>
                  <a:close/>
                  <a:moveTo>
                    <a:pt x="147" y="127"/>
                  </a:moveTo>
                  <a:lnTo>
                    <a:pt x="147" y="127"/>
                  </a:lnTo>
                  <a:lnTo>
                    <a:pt x="147" y="124"/>
                  </a:lnTo>
                  <a:lnTo>
                    <a:pt x="147" y="123"/>
                  </a:lnTo>
                  <a:lnTo>
                    <a:pt x="149" y="122"/>
                  </a:lnTo>
                  <a:lnTo>
                    <a:pt x="149" y="120"/>
                  </a:lnTo>
                  <a:lnTo>
                    <a:pt x="149" y="120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44" y="121"/>
                  </a:lnTo>
                  <a:lnTo>
                    <a:pt x="147" y="127"/>
                  </a:lnTo>
                  <a:lnTo>
                    <a:pt x="147" y="127"/>
                  </a:lnTo>
                  <a:close/>
                  <a:moveTo>
                    <a:pt x="130" y="123"/>
                  </a:moveTo>
                  <a:lnTo>
                    <a:pt x="130" y="123"/>
                  </a:lnTo>
                  <a:lnTo>
                    <a:pt x="132" y="123"/>
                  </a:lnTo>
                  <a:lnTo>
                    <a:pt x="133" y="124"/>
                  </a:lnTo>
                  <a:lnTo>
                    <a:pt x="135" y="126"/>
                  </a:lnTo>
                  <a:lnTo>
                    <a:pt x="135" y="126"/>
                  </a:lnTo>
                  <a:lnTo>
                    <a:pt x="136" y="124"/>
                  </a:lnTo>
                  <a:lnTo>
                    <a:pt x="136" y="123"/>
                  </a:lnTo>
                  <a:lnTo>
                    <a:pt x="135" y="121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30" y="121"/>
                  </a:lnTo>
                  <a:lnTo>
                    <a:pt x="130" y="123"/>
                  </a:lnTo>
                  <a:lnTo>
                    <a:pt x="130" y="123"/>
                  </a:lnTo>
                  <a:close/>
                  <a:moveTo>
                    <a:pt x="116" y="130"/>
                  </a:moveTo>
                  <a:lnTo>
                    <a:pt x="116" y="130"/>
                  </a:lnTo>
                  <a:lnTo>
                    <a:pt x="116" y="130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4" y="124"/>
                  </a:lnTo>
                  <a:lnTo>
                    <a:pt x="113" y="124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3" y="130"/>
                  </a:lnTo>
                  <a:lnTo>
                    <a:pt x="114" y="131"/>
                  </a:lnTo>
                  <a:lnTo>
                    <a:pt x="115" y="131"/>
                  </a:lnTo>
                  <a:lnTo>
                    <a:pt x="116" y="130"/>
                  </a:lnTo>
                  <a:lnTo>
                    <a:pt x="116" y="130"/>
                  </a:lnTo>
                  <a:close/>
                  <a:moveTo>
                    <a:pt x="143" y="134"/>
                  </a:moveTo>
                  <a:lnTo>
                    <a:pt x="143" y="134"/>
                  </a:lnTo>
                  <a:lnTo>
                    <a:pt x="143" y="131"/>
                  </a:lnTo>
                  <a:lnTo>
                    <a:pt x="142" y="128"/>
                  </a:lnTo>
                  <a:lnTo>
                    <a:pt x="141" y="127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2"/>
                  </a:lnTo>
                  <a:lnTo>
                    <a:pt x="140" y="133"/>
                  </a:lnTo>
                  <a:lnTo>
                    <a:pt x="143" y="134"/>
                  </a:lnTo>
                  <a:lnTo>
                    <a:pt x="143" y="134"/>
                  </a:lnTo>
                  <a:close/>
                  <a:moveTo>
                    <a:pt x="128" y="148"/>
                  </a:moveTo>
                  <a:lnTo>
                    <a:pt x="128" y="148"/>
                  </a:lnTo>
                  <a:lnTo>
                    <a:pt x="132" y="148"/>
                  </a:lnTo>
                  <a:lnTo>
                    <a:pt x="134" y="149"/>
                  </a:lnTo>
                  <a:lnTo>
                    <a:pt x="135" y="151"/>
                  </a:lnTo>
                  <a:lnTo>
                    <a:pt x="137" y="152"/>
                  </a:lnTo>
                  <a:lnTo>
                    <a:pt x="137" y="152"/>
                  </a:lnTo>
                  <a:lnTo>
                    <a:pt x="139" y="147"/>
                  </a:lnTo>
                  <a:lnTo>
                    <a:pt x="140" y="144"/>
                  </a:lnTo>
                  <a:lnTo>
                    <a:pt x="139" y="143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8" y="143"/>
                  </a:lnTo>
                  <a:lnTo>
                    <a:pt x="138" y="143"/>
                  </a:lnTo>
                  <a:lnTo>
                    <a:pt x="136" y="142"/>
                  </a:lnTo>
                  <a:lnTo>
                    <a:pt x="135" y="140"/>
                  </a:lnTo>
                  <a:lnTo>
                    <a:pt x="135" y="137"/>
                  </a:lnTo>
                  <a:lnTo>
                    <a:pt x="135" y="137"/>
                  </a:lnTo>
                  <a:lnTo>
                    <a:pt x="138" y="137"/>
                  </a:lnTo>
                  <a:lnTo>
                    <a:pt x="139" y="137"/>
                  </a:lnTo>
                  <a:lnTo>
                    <a:pt x="140" y="136"/>
                  </a:lnTo>
                  <a:lnTo>
                    <a:pt x="140" y="136"/>
                  </a:lnTo>
                  <a:lnTo>
                    <a:pt x="137" y="135"/>
                  </a:lnTo>
                  <a:lnTo>
                    <a:pt x="135" y="135"/>
                  </a:lnTo>
                  <a:lnTo>
                    <a:pt x="133" y="134"/>
                  </a:lnTo>
                  <a:lnTo>
                    <a:pt x="130" y="134"/>
                  </a:lnTo>
                  <a:lnTo>
                    <a:pt x="130" y="134"/>
                  </a:lnTo>
                  <a:lnTo>
                    <a:pt x="129" y="136"/>
                  </a:lnTo>
                  <a:lnTo>
                    <a:pt x="128" y="141"/>
                  </a:lnTo>
                  <a:lnTo>
                    <a:pt x="128" y="148"/>
                  </a:lnTo>
                  <a:lnTo>
                    <a:pt x="128" y="148"/>
                  </a:lnTo>
                  <a:close/>
                  <a:moveTo>
                    <a:pt x="120" y="148"/>
                  </a:moveTo>
                  <a:lnTo>
                    <a:pt x="120" y="148"/>
                  </a:lnTo>
                  <a:lnTo>
                    <a:pt x="121" y="146"/>
                  </a:lnTo>
                  <a:lnTo>
                    <a:pt x="121" y="144"/>
                  </a:lnTo>
                  <a:lnTo>
                    <a:pt x="122" y="142"/>
                  </a:lnTo>
                  <a:lnTo>
                    <a:pt x="122" y="139"/>
                  </a:lnTo>
                  <a:lnTo>
                    <a:pt x="122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5"/>
                  </a:lnTo>
                  <a:lnTo>
                    <a:pt x="119" y="146"/>
                  </a:lnTo>
                  <a:lnTo>
                    <a:pt x="120" y="148"/>
                  </a:lnTo>
                  <a:lnTo>
                    <a:pt x="120" y="148"/>
                  </a:lnTo>
                  <a:close/>
                  <a:moveTo>
                    <a:pt x="147" y="163"/>
                  </a:moveTo>
                  <a:lnTo>
                    <a:pt x="147" y="163"/>
                  </a:lnTo>
                  <a:lnTo>
                    <a:pt x="148" y="159"/>
                  </a:lnTo>
                  <a:lnTo>
                    <a:pt x="150" y="155"/>
                  </a:lnTo>
                  <a:lnTo>
                    <a:pt x="150" y="152"/>
                  </a:lnTo>
                  <a:lnTo>
                    <a:pt x="150" y="151"/>
                  </a:lnTo>
                  <a:lnTo>
                    <a:pt x="148" y="149"/>
                  </a:lnTo>
                  <a:lnTo>
                    <a:pt x="148" y="149"/>
                  </a:lnTo>
                  <a:lnTo>
                    <a:pt x="146" y="155"/>
                  </a:lnTo>
                  <a:lnTo>
                    <a:pt x="145" y="160"/>
                  </a:lnTo>
                  <a:lnTo>
                    <a:pt x="146" y="161"/>
                  </a:lnTo>
                  <a:lnTo>
                    <a:pt x="147" y="163"/>
                  </a:lnTo>
                  <a:lnTo>
                    <a:pt x="147" y="163"/>
                  </a:lnTo>
                  <a:close/>
                  <a:moveTo>
                    <a:pt x="118" y="156"/>
                  </a:moveTo>
                  <a:lnTo>
                    <a:pt x="118" y="156"/>
                  </a:lnTo>
                  <a:lnTo>
                    <a:pt x="118" y="159"/>
                  </a:lnTo>
                  <a:lnTo>
                    <a:pt x="118" y="160"/>
                  </a:lnTo>
                  <a:lnTo>
                    <a:pt x="119" y="163"/>
                  </a:lnTo>
                  <a:lnTo>
                    <a:pt x="119" y="163"/>
                  </a:lnTo>
                  <a:lnTo>
                    <a:pt x="122" y="162"/>
                  </a:lnTo>
                  <a:lnTo>
                    <a:pt x="124" y="160"/>
                  </a:lnTo>
                  <a:lnTo>
                    <a:pt x="125" y="156"/>
                  </a:lnTo>
                  <a:lnTo>
                    <a:pt x="126" y="153"/>
                  </a:lnTo>
                  <a:lnTo>
                    <a:pt x="126" y="153"/>
                  </a:lnTo>
                  <a:lnTo>
                    <a:pt x="123" y="154"/>
                  </a:lnTo>
                  <a:lnTo>
                    <a:pt x="122" y="155"/>
                  </a:lnTo>
                  <a:lnTo>
                    <a:pt x="120" y="156"/>
                  </a:lnTo>
                  <a:lnTo>
                    <a:pt x="118" y="156"/>
                  </a:lnTo>
                  <a:lnTo>
                    <a:pt x="118" y="156"/>
                  </a:lnTo>
                  <a:close/>
                  <a:moveTo>
                    <a:pt x="106" y="181"/>
                  </a:moveTo>
                  <a:lnTo>
                    <a:pt x="106" y="181"/>
                  </a:lnTo>
                  <a:lnTo>
                    <a:pt x="105" y="175"/>
                  </a:lnTo>
                  <a:lnTo>
                    <a:pt x="103" y="173"/>
                  </a:lnTo>
                  <a:lnTo>
                    <a:pt x="103" y="173"/>
                  </a:lnTo>
                  <a:lnTo>
                    <a:pt x="103" y="176"/>
                  </a:lnTo>
                  <a:lnTo>
                    <a:pt x="103" y="178"/>
                  </a:lnTo>
                  <a:lnTo>
                    <a:pt x="103" y="180"/>
                  </a:lnTo>
                  <a:lnTo>
                    <a:pt x="106" y="181"/>
                  </a:lnTo>
                  <a:lnTo>
                    <a:pt x="106" y="181"/>
                  </a:lnTo>
                  <a:close/>
                  <a:moveTo>
                    <a:pt x="144" y="181"/>
                  </a:moveTo>
                  <a:lnTo>
                    <a:pt x="144" y="181"/>
                  </a:lnTo>
                  <a:lnTo>
                    <a:pt x="147" y="180"/>
                  </a:lnTo>
                  <a:lnTo>
                    <a:pt x="149" y="178"/>
                  </a:lnTo>
                  <a:lnTo>
                    <a:pt x="149" y="178"/>
                  </a:lnTo>
                  <a:lnTo>
                    <a:pt x="148" y="174"/>
                  </a:lnTo>
                  <a:lnTo>
                    <a:pt x="147" y="173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6" y="175"/>
                  </a:lnTo>
                  <a:lnTo>
                    <a:pt x="145" y="176"/>
                  </a:lnTo>
                  <a:lnTo>
                    <a:pt x="144" y="178"/>
                  </a:lnTo>
                  <a:lnTo>
                    <a:pt x="144" y="181"/>
                  </a:lnTo>
                  <a:lnTo>
                    <a:pt x="144" y="181"/>
                  </a:lnTo>
                  <a:close/>
                  <a:moveTo>
                    <a:pt x="141" y="186"/>
                  </a:moveTo>
                  <a:lnTo>
                    <a:pt x="141" y="186"/>
                  </a:lnTo>
                  <a:lnTo>
                    <a:pt x="141" y="189"/>
                  </a:lnTo>
                  <a:lnTo>
                    <a:pt x="142" y="190"/>
                  </a:lnTo>
                  <a:lnTo>
                    <a:pt x="142" y="190"/>
                  </a:lnTo>
                  <a:lnTo>
                    <a:pt x="143" y="190"/>
                  </a:lnTo>
                  <a:lnTo>
                    <a:pt x="144" y="188"/>
                  </a:lnTo>
                  <a:lnTo>
                    <a:pt x="143" y="187"/>
                  </a:lnTo>
                  <a:lnTo>
                    <a:pt x="141" y="186"/>
                  </a:lnTo>
                  <a:lnTo>
                    <a:pt x="141" y="186"/>
                  </a:lnTo>
                  <a:close/>
                  <a:moveTo>
                    <a:pt x="174" y="192"/>
                  </a:moveTo>
                  <a:lnTo>
                    <a:pt x="174" y="192"/>
                  </a:lnTo>
                  <a:lnTo>
                    <a:pt x="174" y="189"/>
                  </a:lnTo>
                  <a:lnTo>
                    <a:pt x="173" y="188"/>
                  </a:lnTo>
                  <a:lnTo>
                    <a:pt x="173" y="189"/>
                  </a:lnTo>
                  <a:lnTo>
                    <a:pt x="173" y="189"/>
                  </a:lnTo>
                  <a:lnTo>
                    <a:pt x="173" y="192"/>
                  </a:lnTo>
                  <a:lnTo>
                    <a:pt x="174" y="193"/>
                  </a:lnTo>
                  <a:lnTo>
                    <a:pt x="174" y="192"/>
                  </a:lnTo>
                  <a:lnTo>
                    <a:pt x="174" y="192"/>
                  </a:lnTo>
                  <a:close/>
                  <a:moveTo>
                    <a:pt x="119" y="233"/>
                  </a:moveTo>
                  <a:lnTo>
                    <a:pt x="119" y="233"/>
                  </a:lnTo>
                  <a:lnTo>
                    <a:pt x="119" y="231"/>
                  </a:lnTo>
                  <a:lnTo>
                    <a:pt x="120" y="230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1" y="226"/>
                  </a:lnTo>
                  <a:lnTo>
                    <a:pt x="120" y="227"/>
                  </a:lnTo>
                  <a:lnTo>
                    <a:pt x="118" y="229"/>
                  </a:lnTo>
                  <a:lnTo>
                    <a:pt x="118" y="232"/>
                  </a:lnTo>
                  <a:lnTo>
                    <a:pt x="118" y="233"/>
                  </a:lnTo>
                  <a:lnTo>
                    <a:pt x="119" y="233"/>
                  </a:lnTo>
                  <a:lnTo>
                    <a:pt x="119" y="233"/>
                  </a:lnTo>
                  <a:close/>
                  <a:moveTo>
                    <a:pt x="126" y="244"/>
                  </a:moveTo>
                  <a:lnTo>
                    <a:pt x="126" y="244"/>
                  </a:lnTo>
                  <a:lnTo>
                    <a:pt x="123" y="238"/>
                  </a:lnTo>
                  <a:lnTo>
                    <a:pt x="121" y="236"/>
                  </a:lnTo>
                  <a:lnTo>
                    <a:pt x="119" y="235"/>
                  </a:lnTo>
                  <a:lnTo>
                    <a:pt x="119" y="235"/>
                  </a:lnTo>
                  <a:lnTo>
                    <a:pt x="119" y="237"/>
                  </a:lnTo>
                  <a:lnTo>
                    <a:pt x="118" y="238"/>
                  </a:lnTo>
                  <a:lnTo>
                    <a:pt x="115" y="241"/>
                  </a:lnTo>
                  <a:lnTo>
                    <a:pt x="112" y="242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07" y="248"/>
                  </a:lnTo>
                  <a:lnTo>
                    <a:pt x="106" y="253"/>
                  </a:lnTo>
                  <a:lnTo>
                    <a:pt x="104" y="259"/>
                  </a:lnTo>
                  <a:lnTo>
                    <a:pt x="102" y="266"/>
                  </a:lnTo>
                  <a:lnTo>
                    <a:pt x="102" y="266"/>
                  </a:lnTo>
                  <a:lnTo>
                    <a:pt x="101" y="268"/>
                  </a:lnTo>
                  <a:lnTo>
                    <a:pt x="99" y="269"/>
                  </a:lnTo>
                  <a:lnTo>
                    <a:pt x="98" y="270"/>
                  </a:lnTo>
                  <a:lnTo>
                    <a:pt x="97" y="270"/>
                  </a:lnTo>
                  <a:lnTo>
                    <a:pt x="97" y="270"/>
                  </a:lnTo>
                  <a:lnTo>
                    <a:pt x="96" y="274"/>
                  </a:lnTo>
                  <a:lnTo>
                    <a:pt x="95" y="278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9" y="285"/>
                  </a:lnTo>
                  <a:lnTo>
                    <a:pt x="102" y="281"/>
                  </a:lnTo>
                  <a:lnTo>
                    <a:pt x="106" y="275"/>
                  </a:lnTo>
                  <a:lnTo>
                    <a:pt x="111" y="267"/>
                  </a:lnTo>
                  <a:lnTo>
                    <a:pt x="115" y="260"/>
                  </a:lnTo>
                  <a:lnTo>
                    <a:pt x="115" y="260"/>
                  </a:lnTo>
                  <a:lnTo>
                    <a:pt x="117" y="263"/>
                  </a:lnTo>
                  <a:lnTo>
                    <a:pt x="118" y="267"/>
                  </a:lnTo>
                  <a:lnTo>
                    <a:pt x="119" y="271"/>
                  </a:lnTo>
                  <a:lnTo>
                    <a:pt x="120" y="275"/>
                  </a:lnTo>
                  <a:lnTo>
                    <a:pt x="120" y="275"/>
                  </a:lnTo>
                  <a:lnTo>
                    <a:pt x="121" y="272"/>
                  </a:lnTo>
                  <a:lnTo>
                    <a:pt x="122" y="272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2" y="265"/>
                  </a:lnTo>
                  <a:lnTo>
                    <a:pt x="124" y="257"/>
                  </a:lnTo>
                  <a:lnTo>
                    <a:pt x="126" y="251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30" y="242"/>
                  </a:lnTo>
                  <a:lnTo>
                    <a:pt x="130" y="237"/>
                  </a:lnTo>
                  <a:lnTo>
                    <a:pt x="129" y="234"/>
                  </a:lnTo>
                  <a:lnTo>
                    <a:pt x="129" y="233"/>
                  </a:lnTo>
                  <a:lnTo>
                    <a:pt x="127" y="233"/>
                  </a:lnTo>
                  <a:lnTo>
                    <a:pt x="127" y="233"/>
                  </a:lnTo>
                  <a:lnTo>
                    <a:pt x="128" y="239"/>
                  </a:lnTo>
                  <a:lnTo>
                    <a:pt x="128" y="242"/>
                  </a:lnTo>
                  <a:lnTo>
                    <a:pt x="126" y="244"/>
                  </a:lnTo>
                  <a:lnTo>
                    <a:pt x="126" y="244"/>
                  </a:lnTo>
                  <a:close/>
                  <a:moveTo>
                    <a:pt x="86" y="273"/>
                  </a:moveTo>
                  <a:lnTo>
                    <a:pt x="86" y="273"/>
                  </a:lnTo>
                  <a:lnTo>
                    <a:pt x="87" y="271"/>
                  </a:lnTo>
                  <a:lnTo>
                    <a:pt x="87" y="270"/>
                  </a:lnTo>
                  <a:lnTo>
                    <a:pt x="84" y="266"/>
                  </a:lnTo>
                  <a:lnTo>
                    <a:pt x="84" y="266"/>
                  </a:lnTo>
                  <a:lnTo>
                    <a:pt x="83" y="268"/>
                  </a:lnTo>
                  <a:lnTo>
                    <a:pt x="83" y="271"/>
                  </a:lnTo>
                  <a:lnTo>
                    <a:pt x="84" y="273"/>
                  </a:lnTo>
                  <a:lnTo>
                    <a:pt x="86" y="273"/>
                  </a:lnTo>
                  <a:lnTo>
                    <a:pt x="86" y="273"/>
                  </a:lnTo>
                  <a:close/>
                  <a:moveTo>
                    <a:pt x="106" y="287"/>
                  </a:moveTo>
                  <a:lnTo>
                    <a:pt x="106" y="287"/>
                  </a:lnTo>
                  <a:lnTo>
                    <a:pt x="109" y="286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1" y="283"/>
                  </a:lnTo>
                  <a:lnTo>
                    <a:pt x="111" y="281"/>
                  </a:lnTo>
                  <a:lnTo>
                    <a:pt x="112" y="278"/>
                  </a:lnTo>
                  <a:lnTo>
                    <a:pt x="113" y="274"/>
                  </a:lnTo>
                  <a:lnTo>
                    <a:pt x="112" y="273"/>
                  </a:lnTo>
                  <a:lnTo>
                    <a:pt x="111" y="272"/>
                  </a:lnTo>
                  <a:lnTo>
                    <a:pt x="111" y="272"/>
                  </a:lnTo>
                  <a:lnTo>
                    <a:pt x="108" y="275"/>
                  </a:lnTo>
                  <a:lnTo>
                    <a:pt x="106" y="278"/>
                  </a:lnTo>
                  <a:lnTo>
                    <a:pt x="105" y="283"/>
                  </a:lnTo>
                  <a:lnTo>
                    <a:pt x="105" y="285"/>
                  </a:lnTo>
                  <a:lnTo>
                    <a:pt x="106" y="287"/>
                  </a:lnTo>
                  <a:lnTo>
                    <a:pt x="106" y="287"/>
                  </a:lnTo>
                  <a:close/>
                  <a:moveTo>
                    <a:pt x="127" y="284"/>
                  </a:moveTo>
                  <a:lnTo>
                    <a:pt x="127" y="284"/>
                  </a:lnTo>
                  <a:lnTo>
                    <a:pt x="127" y="280"/>
                  </a:lnTo>
                  <a:lnTo>
                    <a:pt x="126" y="279"/>
                  </a:lnTo>
                  <a:lnTo>
                    <a:pt x="126" y="280"/>
                  </a:lnTo>
                  <a:lnTo>
                    <a:pt x="126" y="280"/>
                  </a:lnTo>
                  <a:lnTo>
                    <a:pt x="126" y="284"/>
                  </a:lnTo>
                  <a:lnTo>
                    <a:pt x="127" y="285"/>
                  </a:lnTo>
                  <a:lnTo>
                    <a:pt x="127" y="284"/>
                  </a:lnTo>
                  <a:lnTo>
                    <a:pt x="127" y="284"/>
                  </a:lnTo>
                  <a:close/>
                  <a:moveTo>
                    <a:pt x="114" y="294"/>
                  </a:moveTo>
                  <a:lnTo>
                    <a:pt x="114" y="294"/>
                  </a:lnTo>
                  <a:lnTo>
                    <a:pt x="114" y="292"/>
                  </a:lnTo>
                  <a:lnTo>
                    <a:pt x="114" y="291"/>
                  </a:lnTo>
                  <a:lnTo>
                    <a:pt x="115" y="288"/>
                  </a:lnTo>
                  <a:lnTo>
                    <a:pt x="115" y="288"/>
                  </a:lnTo>
                  <a:lnTo>
                    <a:pt x="113" y="287"/>
                  </a:lnTo>
                  <a:lnTo>
                    <a:pt x="112" y="287"/>
                  </a:lnTo>
                  <a:lnTo>
                    <a:pt x="111" y="287"/>
                  </a:lnTo>
                  <a:lnTo>
                    <a:pt x="111" y="287"/>
                  </a:lnTo>
                  <a:lnTo>
                    <a:pt x="109" y="289"/>
                  </a:lnTo>
                  <a:lnTo>
                    <a:pt x="109" y="291"/>
                  </a:lnTo>
                  <a:lnTo>
                    <a:pt x="112" y="293"/>
                  </a:lnTo>
                  <a:lnTo>
                    <a:pt x="114" y="294"/>
                  </a:lnTo>
                  <a:lnTo>
                    <a:pt x="114" y="294"/>
                  </a:lnTo>
                  <a:close/>
                  <a:moveTo>
                    <a:pt x="102" y="293"/>
                  </a:moveTo>
                  <a:lnTo>
                    <a:pt x="102" y="293"/>
                  </a:lnTo>
                  <a:lnTo>
                    <a:pt x="102" y="289"/>
                  </a:lnTo>
                  <a:lnTo>
                    <a:pt x="101" y="289"/>
                  </a:lnTo>
                  <a:lnTo>
                    <a:pt x="101" y="290"/>
                  </a:lnTo>
                  <a:lnTo>
                    <a:pt x="101" y="290"/>
                  </a:lnTo>
                  <a:lnTo>
                    <a:pt x="101" y="293"/>
                  </a:lnTo>
                  <a:lnTo>
                    <a:pt x="102" y="294"/>
                  </a:lnTo>
                  <a:lnTo>
                    <a:pt x="102" y="293"/>
                  </a:lnTo>
                  <a:lnTo>
                    <a:pt x="102" y="293"/>
                  </a:lnTo>
                  <a:close/>
                  <a:moveTo>
                    <a:pt x="94" y="297"/>
                  </a:moveTo>
                  <a:lnTo>
                    <a:pt x="94" y="297"/>
                  </a:lnTo>
                  <a:lnTo>
                    <a:pt x="97" y="297"/>
                  </a:lnTo>
                  <a:lnTo>
                    <a:pt x="97" y="297"/>
                  </a:lnTo>
                  <a:lnTo>
                    <a:pt x="97" y="295"/>
                  </a:lnTo>
                  <a:lnTo>
                    <a:pt x="98" y="294"/>
                  </a:lnTo>
                  <a:lnTo>
                    <a:pt x="97" y="293"/>
                  </a:lnTo>
                  <a:lnTo>
                    <a:pt x="95" y="293"/>
                  </a:lnTo>
                  <a:lnTo>
                    <a:pt x="95" y="293"/>
                  </a:lnTo>
                  <a:lnTo>
                    <a:pt x="95" y="295"/>
                  </a:lnTo>
                  <a:lnTo>
                    <a:pt x="94" y="297"/>
                  </a:lnTo>
                  <a:lnTo>
                    <a:pt x="94" y="297"/>
                  </a:lnTo>
                  <a:close/>
                  <a:moveTo>
                    <a:pt x="80" y="308"/>
                  </a:moveTo>
                  <a:lnTo>
                    <a:pt x="80" y="308"/>
                  </a:lnTo>
                  <a:lnTo>
                    <a:pt x="79" y="306"/>
                  </a:lnTo>
                  <a:lnTo>
                    <a:pt x="79" y="304"/>
                  </a:lnTo>
                  <a:lnTo>
                    <a:pt x="79" y="303"/>
                  </a:lnTo>
                  <a:lnTo>
                    <a:pt x="77" y="301"/>
                  </a:lnTo>
                  <a:lnTo>
                    <a:pt x="77" y="301"/>
                  </a:lnTo>
                  <a:lnTo>
                    <a:pt x="76" y="303"/>
                  </a:lnTo>
                  <a:lnTo>
                    <a:pt x="75" y="303"/>
                  </a:lnTo>
                  <a:lnTo>
                    <a:pt x="73" y="301"/>
                  </a:lnTo>
                  <a:lnTo>
                    <a:pt x="73" y="301"/>
                  </a:lnTo>
                  <a:lnTo>
                    <a:pt x="74" y="305"/>
                  </a:lnTo>
                  <a:lnTo>
                    <a:pt x="76" y="308"/>
                  </a:lnTo>
                  <a:lnTo>
                    <a:pt x="80" y="313"/>
                  </a:lnTo>
                  <a:lnTo>
                    <a:pt x="80" y="313"/>
                  </a:lnTo>
                  <a:lnTo>
                    <a:pt x="80" y="312"/>
                  </a:lnTo>
                  <a:lnTo>
                    <a:pt x="82" y="311"/>
                  </a:lnTo>
                  <a:lnTo>
                    <a:pt x="85" y="309"/>
                  </a:lnTo>
                  <a:lnTo>
                    <a:pt x="85" y="309"/>
                  </a:lnTo>
                  <a:lnTo>
                    <a:pt x="85" y="303"/>
                  </a:lnTo>
                  <a:lnTo>
                    <a:pt x="86" y="297"/>
                  </a:lnTo>
                  <a:lnTo>
                    <a:pt x="86" y="297"/>
                  </a:lnTo>
                  <a:lnTo>
                    <a:pt x="83" y="295"/>
                  </a:lnTo>
                  <a:lnTo>
                    <a:pt x="82" y="295"/>
                  </a:lnTo>
                  <a:lnTo>
                    <a:pt x="81" y="297"/>
                  </a:lnTo>
                  <a:lnTo>
                    <a:pt x="81" y="297"/>
                  </a:lnTo>
                  <a:lnTo>
                    <a:pt x="82" y="298"/>
                  </a:lnTo>
                  <a:lnTo>
                    <a:pt x="82" y="301"/>
                  </a:lnTo>
                  <a:lnTo>
                    <a:pt x="80" y="308"/>
                  </a:lnTo>
                  <a:lnTo>
                    <a:pt x="80" y="308"/>
                  </a:lnTo>
                  <a:close/>
                  <a:moveTo>
                    <a:pt x="88" y="301"/>
                  </a:moveTo>
                  <a:lnTo>
                    <a:pt x="88" y="301"/>
                  </a:lnTo>
                  <a:lnTo>
                    <a:pt x="91" y="301"/>
                  </a:lnTo>
                  <a:lnTo>
                    <a:pt x="91" y="301"/>
                  </a:lnTo>
                  <a:lnTo>
                    <a:pt x="91" y="298"/>
                  </a:lnTo>
                  <a:lnTo>
                    <a:pt x="91" y="298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301"/>
                  </a:lnTo>
                  <a:lnTo>
                    <a:pt x="88" y="301"/>
                  </a:lnTo>
                  <a:close/>
                  <a:moveTo>
                    <a:pt x="73" y="328"/>
                  </a:moveTo>
                  <a:lnTo>
                    <a:pt x="73" y="328"/>
                  </a:lnTo>
                  <a:lnTo>
                    <a:pt x="72" y="325"/>
                  </a:lnTo>
                  <a:lnTo>
                    <a:pt x="73" y="324"/>
                  </a:lnTo>
                  <a:lnTo>
                    <a:pt x="75" y="322"/>
                  </a:lnTo>
                  <a:lnTo>
                    <a:pt x="76" y="319"/>
                  </a:lnTo>
                  <a:lnTo>
                    <a:pt x="76" y="319"/>
                  </a:lnTo>
                  <a:lnTo>
                    <a:pt x="71" y="312"/>
                  </a:lnTo>
                  <a:lnTo>
                    <a:pt x="67" y="309"/>
                  </a:lnTo>
                  <a:lnTo>
                    <a:pt x="64" y="306"/>
                  </a:lnTo>
                  <a:lnTo>
                    <a:pt x="64" y="306"/>
                  </a:lnTo>
                  <a:lnTo>
                    <a:pt x="64" y="309"/>
                  </a:lnTo>
                  <a:lnTo>
                    <a:pt x="63" y="310"/>
                  </a:lnTo>
                  <a:lnTo>
                    <a:pt x="62" y="312"/>
                  </a:lnTo>
                  <a:lnTo>
                    <a:pt x="61" y="313"/>
                  </a:lnTo>
                  <a:lnTo>
                    <a:pt x="61" y="313"/>
                  </a:lnTo>
                  <a:lnTo>
                    <a:pt x="63" y="313"/>
                  </a:lnTo>
                  <a:lnTo>
                    <a:pt x="64" y="313"/>
                  </a:lnTo>
                  <a:lnTo>
                    <a:pt x="65" y="312"/>
                  </a:lnTo>
                  <a:lnTo>
                    <a:pt x="67" y="312"/>
                  </a:lnTo>
                  <a:lnTo>
                    <a:pt x="67" y="312"/>
                  </a:lnTo>
                  <a:lnTo>
                    <a:pt x="66" y="314"/>
                  </a:lnTo>
                  <a:lnTo>
                    <a:pt x="67" y="316"/>
                  </a:lnTo>
                  <a:lnTo>
                    <a:pt x="68" y="317"/>
                  </a:lnTo>
                  <a:lnTo>
                    <a:pt x="68" y="319"/>
                  </a:lnTo>
                  <a:lnTo>
                    <a:pt x="68" y="319"/>
                  </a:lnTo>
                  <a:lnTo>
                    <a:pt x="65" y="322"/>
                  </a:lnTo>
                  <a:lnTo>
                    <a:pt x="63" y="326"/>
                  </a:lnTo>
                  <a:lnTo>
                    <a:pt x="59" y="333"/>
                  </a:lnTo>
                  <a:lnTo>
                    <a:pt x="59" y="333"/>
                  </a:lnTo>
                  <a:lnTo>
                    <a:pt x="57" y="332"/>
                  </a:lnTo>
                  <a:lnTo>
                    <a:pt x="55" y="332"/>
                  </a:lnTo>
                  <a:lnTo>
                    <a:pt x="52" y="334"/>
                  </a:lnTo>
                  <a:lnTo>
                    <a:pt x="49" y="337"/>
                  </a:lnTo>
                  <a:lnTo>
                    <a:pt x="47" y="340"/>
                  </a:lnTo>
                  <a:lnTo>
                    <a:pt x="47" y="340"/>
                  </a:lnTo>
                  <a:lnTo>
                    <a:pt x="48" y="342"/>
                  </a:lnTo>
                  <a:lnTo>
                    <a:pt x="51" y="344"/>
                  </a:lnTo>
                  <a:lnTo>
                    <a:pt x="53" y="346"/>
                  </a:lnTo>
                  <a:lnTo>
                    <a:pt x="56" y="346"/>
                  </a:lnTo>
                  <a:lnTo>
                    <a:pt x="56" y="346"/>
                  </a:lnTo>
                  <a:lnTo>
                    <a:pt x="57" y="345"/>
                  </a:lnTo>
                  <a:lnTo>
                    <a:pt x="57" y="344"/>
                  </a:lnTo>
                  <a:lnTo>
                    <a:pt x="57" y="339"/>
                  </a:lnTo>
                  <a:lnTo>
                    <a:pt x="57" y="336"/>
                  </a:lnTo>
                  <a:lnTo>
                    <a:pt x="58" y="335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60" y="337"/>
                  </a:lnTo>
                  <a:lnTo>
                    <a:pt x="61" y="342"/>
                  </a:lnTo>
                  <a:lnTo>
                    <a:pt x="62" y="344"/>
                  </a:lnTo>
                  <a:lnTo>
                    <a:pt x="64" y="345"/>
                  </a:lnTo>
                  <a:lnTo>
                    <a:pt x="65" y="346"/>
                  </a:lnTo>
                  <a:lnTo>
                    <a:pt x="68" y="345"/>
                  </a:lnTo>
                  <a:lnTo>
                    <a:pt x="68" y="345"/>
                  </a:lnTo>
                  <a:lnTo>
                    <a:pt x="67" y="340"/>
                  </a:lnTo>
                  <a:lnTo>
                    <a:pt x="65" y="338"/>
                  </a:lnTo>
                  <a:lnTo>
                    <a:pt x="63" y="335"/>
                  </a:lnTo>
                  <a:lnTo>
                    <a:pt x="63" y="331"/>
                  </a:lnTo>
                  <a:lnTo>
                    <a:pt x="63" y="331"/>
                  </a:lnTo>
                  <a:lnTo>
                    <a:pt x="66" y="333"/>
                  </a:lnTo>
                  <a:lnTo>
                    <a:pt x="66" y="331"/>
                  </a:lnTo>
                  <a:lnTo>
                    <a:pt x="66" y="330"/>
                  </a:lnTo>
                  <a:lnTo>
                    <a:pt x="67" y="329"/>
                  </a:lnTo>
                  <a:lnTo>
                    <a:pt x="69" y="328"/>
                  </a:lnTo>
                  <a:lnTo>
                    <a:pt x="73" y="328"/>
                  </a:lnTo>
                  <a:lnTo>
                    <a:pt x="73" y="328"/>
                  </a:lnTo>
                  <a:close/>
                  <a:moveTo>
                    <a:pt x="77" y="341"/>
                  </a:moveTo>
                  <a:lnTo>
                    <a:pt x="77" y="341"/>
                  </a:lnTo>
                  <a:lnTo>
                    <a:pt x="76" y="340"/>
                  </a:lnTo>
                  <a:lnTo>
                    <a:pt x="75" y="339"/>
                  </a:lnTo>
                  <a:lnTo>
                    <a:pt x="75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40"/>
                  </a:lnTo>
                  <a:lnTo>
                    <a:pt x="74" y="342"/>
                  </a:lnTo>
                  <a:lnTo>
                    <a:pt x="76" y="342"/>
                  </a:lnTo>
                  <a:lnTo>
                    <a:pt x="77" y="341"/>
                  </a:lnTo>
                  <a:lnTo>
                    <a:pt x="77" y="341"/>
                  </a:lnTo>
                  <a:close/>
                  <a:moveTo>
                    <a:pt x="99" y="353"/>
                  </a:moveTo>
                  <a:lnTo>
                    <a:pt x="99" y="353"/>
                  </a:lnTo>
                  <a:lnTo>
                    <a:pt x="99" y="350"/>
                  </a:lnTo>
                  <a:lnTo>
                    <a:pt x="99" y="347"/>
                  </a:lnTo>
                  <a:lnTo>
                    <a:pt x="98" y="344"/>
                  </a:lnTo>
                  <a:lnTo>
                    <a:pt x="98" y="340"/>
                  </a:lnTo>
                  <a:lnTo>
                    <a:pt x="98" y="340"/>
                  </a:lnTo>
                  <a:lnTo>
                    <a:pt x="93" y="340"/>
                  </a:lnTo>
                  <a:lnTo>
                    <a:pt x="93" y="340"/>
                  </a:lnTo>
                  <a:lnTo>
                    <a:pt x="92" y="345"/>
                  </a:lnTo>
                  <a:lnTo>
                    <a:pt x="93" y="349"/>
                  </a:lnTo>
                  <a:lnTo>
                    <a:pt x="95" y="352"/>
                  </a:lnTo>
                  <a:lnTo>
                    <a:pt x="99" y="353"/>
                  </a:lnTo>
                  <a:lnTo>
                    <a:pt x="99" y="353"/>
                  </a:lnTo>
                  <a:close/>
                  <a:moveTo>
                    <a:pt x="51" y="355"/>
                  </a:moveTo>
                  <a:lnTo>
                    <a:pt x="51" y="355"/>
                  </a:lnTo>
                  <a:lnTo>
                    <a:pt x="52" y="355"/>
                  </a:lnTo>
                  <a:lnTo>
                    <a:pt x="53" y="356"/>
                  </a:lnTo>
                  <a:lnTo>
                    <a:pt x="53" y="356"/>
                  </a:lnTo>
                  <a:lnTo>
                    <a:pt x="53" y="353"/>
                  </a:lnTo>
                  <a:lnTo>
                    <a:pt x="52" y="352"/>
                  </a:lnTo>
                  <a:lnTo>
                    <a:pt x="51" y="352"/>
                  </a:lnTo>
                  <a:lnTo>
                    <a:pt x="51" y="352"/>
                  </a:lnTo>
                  <a:lnTo>
                    <a:pt x="51" y="355"/>
                  </a:lnTo>
                  <a:lnTo>
                    <a:pt x="51" y="355"/>
                  </a:lnTo>
                  <a:close/>
                  <a:moveTo>
                    <a:pt x="42" y="370"/>
                  </a:moveTo>
                  <a:lnTo>
                    <a:pt x="42" y="370"/>
                  </a:lnTo>
                  <a:lnTo>
                    <a:pt x="40" y="368"/>
                  </a:lnTo>
                  <a:lnTo>
                    <a:pt x="38" y="365"/>
                  </a:lnTo>
                  <a:lnTo>
                    <a:pt x="37" y="360"/>
                  </a:lnTo>
                  <a:lnTo>
                    <a:pt x="35" y="356"/>
                  </a:lnTo>
                  <a:lnTo>
                    <a:pt x="33" y="354"/>
                  </a:lnTo>
                  <a:lnTo>
                    <a:pt x="31" y="353"/>
                  </a:lnTo>
                  <a:lnTo>
                    <a:pt x="31" y="353"/>
                  </a:lnTo>
                  <a:lnTo>
                    <a:pt x="32" y="359"/>
                  </a:lnTo>
                  <a:lnTo>
                    <a:pt x="34" y="365"/>
                  </a:lnTo>
                  <a:lnTo>
                    <a:pt x="37" y="370"/>
                  </a:lnTo>
                  <a:lnTo>
                    <a:pt x="39" y="375"/>
                  </a:lnTo>
                  <a:lnTo>
                    <a:pt x="39" y="375"/>
                  </a:lnTo>
                  <a:lnTo>
                    <a:pt x="42" y="373"/>
                  </a:lnTo>
                  <a:lnTo>
                    <a:pt x="44" y="372"/>
                  </a:lnTo>
                  <a:lnTo>
                    <a:pt x="48" y="373"/>
                  </a:lnTo>
                  <a:lnTo>
                    <a:pt x="48" y="373"/>
                  </a:lnTo>
                  <a:lnTo>
                    <a:pt x="48" y="370"/>
                  </a:lnTo>
                  <a:lnTo>
                    <a:pt x="47" y="369"/>
                  </a:lnTo>
                  <a:lnTo>
                    <a:pt x="46" y="365"/>
                  </a:lnTo>
                  <a:lnTo>
                    <a:pt x="46" y="365"/>
                  </a:lnTo>
                  <a:lnTo>
                    <a:pt x="53" y="365"/>
                  </a:lnTo>
                  <a:lnTo>
                    <a:pt x="53" y="365"/>
                  </a:lnTo>
                  <a:lnTo>
                    <a:pt x="53" y="357"/>
                  </a:lnTo>
                  <a:lnTo>
                    <a:pt x="53" y="357"/>
                  </a:lnTo>
                  <a:lnTo>
                    <a:pt x="49" y="358"/>
                  </a:lnTo>
                  <a:lnTo>
                    <a:pt x="47" y="357"/>
                  </a:lnTo>
                  <a:lnTo>
                    <a:pt x="46" y="357"/>
                  </a:lnTo>
                  <a:lnTo>
                    <a:pt x="44" y="357"/>
                  </a:lnTo>
                  <a:lnTo>
                    <a:pt x="44" y="357"/>
                  </a:lnTo>
                  <a:lnTo>
                    <a:pt x="45" y="361"/>
                  </a:lnTo>
                  <a:lnTo>
                    <a:pt x="45" y="365"/>
                  </a:lnTo>
                  <a:lnTo>
                    <a:pt x="44" y="368"/>
                  </a:lnTo>
                  <a:lnTo>
                    <a:pt x="42" y="370"/>
                  </a:lnTo>
                  <a:lnTo>
                    <a:pt x="42" y="370"/>
                  </a:lnTo>
                  <a:close/>
                  <a:moveTo>
                    <a:pt x="69" y="382"/>
                  </a:moveTo>
                  <a:lnTo>
                    <a:pt x="69" y="382"/>
                  </a:lnTo>
                  <a:lnTo>
                    <a:pt x="68" y="382"/>
                  </a:lnTo>
                  <a:lnTo>
                    <a:pt x="67" y="383"/>
                  </a:lnTo>
                  <a:lnTo>
                    <a:pt x="66" y="387"/>
                  </a:lnTo>
                  <a:lnTo>
                    <a:pt x="68" y="390"/>
                  </a:lnTo>
                  <a:lnTo>
                    <a:pt x="69" y="391"/>
                  </a:lnTo>
                  <a:lnTo>
                    <a:pt x="72" y="390"/>
                  </a:lnTo>
                  <a:lnTo>
                    <a:pt x="72" y="390"/>
                  </a:lnTo>
                  <a:lnTo>
                    <a:pt x="74" y="386"/>
                  </a:lnTo>
                  <a:lnTo>
                    <a:pt x="76" y="379"/>
                  </a:lnTo>
                  <a:lnTo>
                    <a:pt x="76" y="376"/>
                  </a:lnTo>
                  <a:lnTo>
                    <a:pt x="76" y="373"/>
                  </a:lnTo>
                  <a:lnTo>
                    <a:pt x="74" y="371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69" y="376"/>
                  </a:lnTo>
                  <a:lnTo>
                    <a:pt x="68" y="378"/>
                  </a:lnTo>
                  <a:lnTo>
                    <a:pt x="69" y="382"/>
                  </a:lnTo>
                  <a:lnTo>
                    <a:pt x="69" y="382"/>
                  </a:lnTo>
                  <a:close/>
                  <a:moveTo>
                    <a:pt x="56" y="400"/>
                  </a:moveTo>
                  <a:lnTo>
                    <a:pt x="56" y="400"/>
                  </a:lnTo>
                  <a:lnTo>
                    <a:pt x="57" y="398"/>
                  </a:lnTo>
                  <a:lnTo>
                    <a:pt x="57" y="396"/>
                  </a:lnTo>
                  <a:lnTo>
                    <a:pt x="56" y="395"/>
                  </a:lnTo>
                  <a:lnTo>
                    <a:pt x="53" y="395"/>
                  </a:lnTo>
                  <a:lnTo>
                    <a:pt x="53" y="395"/>
                  </a:lnTo>
                  <a:lnTo>
                    <a:pt x="54" y="398"/>
                  </a:lnTo>
                  <a:lnTo>
                    <a:pt x="54" y="400"/>
                  </a:lnTo>
                  <a:lnTo>
                    <a:pt x="56" y="400"/>
                  </a:lnTo>
                  <a:lnTo>
                    <a:pt x="56" y="400"/>
                  </a:lnTo>
                  <a:close/>
                  <a:moveTo>
                    <a:pt x="52" y="414"/>
                  </a:moveTo>
                  <a:lnTo>
                    <a:pt x="52" y="414"/>
                  </a:lnTo>
                  <a:lnTo>
                    <a:pt x="52" y="411"/>
                  </a:lnTo>
                  <a:lnTo>
                    <a:pt x="52" y="408"/>
                  </a:lnTo>
                  <a:lnTo>
                    <a:pt x="52" y="406"/>
                  </a:lnTo>
                  <a:lnTo>
                    <a:pt x="51" y="404"/>
                  </a:lnTo>
                  <a:lnTo>
                    <a:pt x="48" y="404"/>
                  </a:lnTo>
                  <a:lnTo>
                    <a:pt x="48" y="404"/>
                  </a:lnTo>
                  <a:lnTo>
                    <a:pt x="49" y="410"/>
                  </a:lnTo>
                  <a:lnTo>
                    <a:pt x="51" y="412"/>
                  </a:lnTo>
                  <a:lnTo>
                    <a:pt x="52" y="414"/>
                  </a:lnTo>
                  <a:lnTo>
                    <a:pt x="52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52" name="Freeform 81"/>
            <p:cNvSpPr/>
            <p:nvPr/>
          </p:nvSpPr>
          <p:spPr bwMode="auto">
            <a:xfrm>
              <a:off x="3382963" y="5227638"/>
              <a:ext cx="20638" cy="28575"/>
            </a:xfrm>
            <a:custGeom>
              <a:avLst/>
              <a:gdLst>
                <a:gd name="T0" fmla="*/ 4 w 13"/>
                <a:gd name="T1" fmla="*/ 2 h 18"/>
                <a:gd name="T2" fmla="*/ 4 w 13"/>
                <a:gd name="T3" fmla="*/ 2 h 18"/>
                <a:gd name="T4" fmla="*/ 5 w 13"/>
                <a:gd name="T5" fmla="*/ 2 h 18"/>
                <a:gd name="T6" fmla="*/ 7 w 13"/>
                <a:gd name="T7" fmla="*/ 4 h 18"/>
                <a:gd name="T8" fmla="*/ 9 w 13"/>
                <a:gd name="T9" fmla="*/ 4 h 18"/>
                <a:gd name="T10" fmla="*/ 10 w 13"/>
                <a:gd name="T11" fmla="*/ 4 h 18"/>
                <a:gd name="T12" fmla="*/ 10 w 13"/>
                <a:gd name="T13" fmla="*/ 2 h 18"/>
                <a:gd name="T14" fmla="*/ 10 w 13"/>
                <a:gd name="T15" fmla="*/ 2 h 18"/>
                <a:gd name="T16" fmla="*/ 12 w 13"/>
                <a:gd name="T17" fmla="*/ 4 h 18"/>
                <a:gd name="T18" fmla="*/ 13 w 13"/>
                <a:gd name="T19" fmla="*/ 6 h 18"/>
                <a:gd name="T20" fmla="*/ 12 w 13"/>
                <a:gd name="T21" fmla="*/ 9 h 18"/>
                <a:gd name="T22" fmla="*/ 11 w 13"/>
                <a:gd name="T23" fmla="*/ 11 h 18"/>
                <a:gd name="T24" fmla="*/ 7 w 13"/>
                <a:gd name="T25" fmla="*/ 15 h 18"/>
                <a:gd name="T26" fmla="*/ 1 w 13"/>
                <a:gd name="T27" fmla="*/ 18 h 18"/>
                <a:gd name="T28" fmla="*/ 1 w 13"/>
                <a:gd name="T29" fmla="*/ 18 h 18"/>
                <a:gd name="T30" fmla="*/ 3 w 13"/>
                <a:gd name="T31" fmla="*/ 14 h 18"/>
                <a:gd name="T32" fmla="*/ 5 w 13"/>
                <a:gd name="T33" fmla="*/ 11 h 18"/>
                <a:gd name="T34" fmla="*/ 8 w 13"/>
                <a:gd name="T35" fmla="*/ 6 h 18"/>
                <a:gd name="T36" fmla="*/ 8 w 13"/>
                <a:gd name="T37" fmla="*/ 6 h 18"/>
                <a:gd name="T38" fmla="*/ 7 w 13"/>
                <a:gd name="T39" fmla="*/ 5 h 18"/>
                <a:gd name="T40" fmla="*/ 6 w 13"/>
                <a:gd name="T41" fmla="*/ 5 h 18"/>
                <a:gd name="T42" fmla="*/ 5 w 13"/>
                <a:gd name="T43" fmla="*/ 6 h 18"/>
                <a:gd name="T44" fmla="*/ 3 w 13"/>
                <a:gd name="T45" fmla="*/ 7 h 18"/>
                <a:gd name="T46" fmla="*/ 1 w 13"/>
                <a:gd name="T47" fmla="*/ 8 h 18"/>
                <a:gd name="T48" fmla="*/ 0 w 13"/>
                <a:gd name="T49" fmla="*/ 8 h 18"/>
                <a:gd name="T50" fmla="*/ 0 w 13"/>
                <a:gd name="T51" fmla="*/ 8 h 18"/>
                <a:gd name="T52" fmla="*/ 0 w 13"/>
                <a:gd name="T53" fmla="*/ 2 h 18"/>
                <a:gd name="T54" fmla="*/ 1 w 13"/>
                <a:gd name="T55" fmla="*/ 0 h 18"/>
                <a:gd name="T56" fmla="*/ 5 w 13"/>
                <a:gd name="T57" fmla="*/ 0 h 18"/>
                <a:gd name="T58" fmla="*/ 5 w 13"/>
                <a:gd name="T59" fmla="*/ 0 h 18"/>
                <a:gd name="T60" fmla="*/ 5 w 13"/>
                <a:gd name="T61" fmla="*/ 2 h 18"/>
                <a:gd name="T62" fmla="*/ 4 w 13"/>
                <a:gd name="T63" fmla="*/ 2 h 18"/>
                <a:gd name="T64" fmla="*/ 4 w 13"/>
                <a:gd name="T65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8">
                  <a:moveTo>
                    <a:pt x="4" y="2"/>
                  </a:moveTo>
                  <a:lnTo>
                    <a:pt x="4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3" y="6"/>
                  </a:lnTo>
                  <a:lnTo>
                    <a:pt x="12" y="9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14"/>
                  </a:lnTo>
                  <a:lnTo>
                    <a:pt x="5" y="11"/>
                  </a:lnTo>
                  <a:lnTo>
                    <a:pt x="8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5"/>
                  </a:lnTo>
                  <a:lnTo>
                    <a:pt x="5" y="6"/>
                  </a:lnTo>
                  <a:lnTo>
                    <a:pt x="3" y="7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53" name="Freeform 82"/>
            <p:cNvSpPr/>
            <p:nvPr/>
          </p:nvSpPr>
          <p:spPr bwMode="auto">
            <a:xfrm>
              <a:off x="3392488" y="5370513"/>
              <a:ext cx="31750" cy="44450"/>
            </a:xfrm>
            <a:custGeom>
              <a:avLst/>
              <a:gdLst>
                <a:gd name="T0" fmla="*/ 0 w 20"/>
                <a:gd name="T1" fmla="*/ 11 h 28"/>
                <a:gd name="T2" fmla="*/ 0 w 20"/>
                <a:gd name="T3" fmla="*/ 11 h 28"/>
                <a:gd name="T4" fmla="*/ 2 w 20"/>
                <a:gd name="T5" fmla="*/ 11 h 28"/>
                <a:gd name="T6" fmla="*/ 3 w 20"/>
                <a:gd name="T7" fmla="*/ 13 h 28"/>
                <a:gd name="T8" fmla="*/ 4 w 20"/>
                <a:gd name="T9" fmla="*/ 17 h 28"/>
                <a:gd name="T10" fmla="*/ 4 w 20"/>
                <a:gd name="T11" fmla="*/ 17 h 28"/>
                <a:gd name="T12" fmla="*/ 6 w 20"/>
                <a:gd name="T13" fmla="*/ 15 h 28"/>
                <a:gd name="T14" fmla="*/ 6 w 20"/>
                <a:gd name="T15" fmla="*/ 13 h 28"/>
                <a:gd name="T16" fmla="*/ 7 w 20"/>
                <a:gd name="T17" fmla="*/ 7 h 28"/>
                <a:gd name="T18" fmla="*/ 7 w 20"/>
                <a:gd name="T19" fmla="*/ 7 h 28"/>
                <a:gd name="T20" fmla="*/ 8 w 20"/>
                <a:gd name="T21" fmla="*/ 8 h 28"/>
                <a:gd name="T22" fmla="*/ 10 w 20"/>
                <a:gd name="T23" fmla="*/ 7 h 28"/>
                <a:gd name="T24" fmla="*/ 13 w 20"/>
                <a:gd name="T25" fmla="*/ 5 h 28"/>
                <a:gd name="T26" fmla="*/ 17 w 20"/>
                <a:gd name="T27" fmla="*/ 2 h 28"/>
                <a:gd name="T28" fmla="*/ 20 w 20"/>
                <a:gd name="T29" fmla="*/ 0 h 28"/>
                <a:gd name="T30" fmla="*/ 20 w 20"/>
                <a:gd name="T31" fmla="*/ 0 h 28"/>
                <a:gd name="T32" fmla="*/ 18 w 20"/>
                <a:gd name="T33" fmla="*/ 8 h 28"/>
                <a:gd name="T34" fmla="*/ 17 w 20"/>
                <a:gd name="T35" fmla="*/ 11 h 28"/>
                <a:gd name="T36" fmla="*/ 14 w 20"/>
                <a:gd name="T37" fmla="*/ 12 h 28"/>
                <a:gd name="T38" fmla="*/ 12 w 20"/>
                <a:gd name="T39" fmla="*/ 13 h 28"/>
                <a:gd name="T40" fmla="*/ 12 w 20"/>
                <a:gd name="T41" fmla="*/ 13 h 28"/>
                <a:gd name="T42" fmla="*/ 12 w 20"/>
                <a:gd name="T43" fmla="*/ 18 h 28"/>
                <a:gd name="T44" fmla="*/ 11 w 20"/>
                <a:gd name="T45" fmla="*/ 21 h 28"/>
                <a:gd name="T46" fmla="*/ 11 w 20"/>
                <a:gd name="T47" fmla="*/ 24 h 28"/>
                <a:gd name="T48" fmla="*/ 12 w 20"/>
                <a:gd name="T49" fmla="*/ 28 h 28"/>
                <a:gd name="T50" fmla="*/ 12 w 20"/>
                <a:gd name="T51" fmla="*/ 28 h 28"/>
                <a:gd name="T52" fmla="*/ 10 w 20"/>
                <a:gd name="T53" fmla="*/ 27 h 28"/>
                <a:gd name="T54" fmla="*/ 8 w 20"/>
                <a:gd name="T55" fmla="*/ 26 h 28"/>
                <a:gd name="T56" fmla="*/ 5 w 20"/>
                <a:gd name="T57" fmla="*/ 21 h 28"/>
                <a:gd name="T58" fmla="*/ 3 w 20"/>
                <a:gd name="T59" fmla="*/ 16 h 28"/>
                <a:gd name="T60" fmla="*/ 0 w 20"/>
                <a:gd name="T61" fmla="*/ 11 h 28"/>
                <a:gd name="T62" fmla="*/ 0 w 20"/>
                <a:gd name="T63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" h="28">
                  <a:moveTo>
                    <a:pt x="0" y="11"/>
                  </a:moveTo>
                  <a:lnTo>
                    <a:pt x="0" y="11"/>
                  </a:lnTo>
                  <a:lnTo>
                    <a:pt x="2" y="11"/>
                  </a:lnTo>
                  <a:lnTo>
                    <a:pt x="3" y="13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6" y="15"/>
                  </a:lnTo>
                  <a:lnTo>
                    <a:pt x="6" y="13"/>
                  </a:lnTo>
                  <a:lnTo>
                    <a:pt x="7" y="7"/>
                  </a:lnTo>
                  <a:lnTo>
                    <a:pt x="7" y="7"/>
                  </a:lnTo>
                  <a:lnTo>
                    <a:pt x="8" y="8"/>
                  </a:lnTo>
                  <a:lnTo>
                    <a:pt x="10" y="7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8"/>
                  </a:lnTo>
                  <a:lnTo>
                    <a:pt x="17" y="11"/>
                  </a:lnTo>
                  <a:lnTo>
                    <a:pt x="14" y="12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8"/>
                  </a:lnTo>
                  <a:lnTo>
                    <a:pt x="11" y="21"/>
                  </a:lnTo>
                  <a:lnTo>
                    <a:pt x="11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7"/>
                  </a:lnTo>
                  <a:lnTo>
                    <a:pt x="8" y="26"/>
                  </a:lnTo>
                  <a:lnTo>
                    <a:pt x="5" y="21"/>
                  </a:lnTo>
                  <a:lnTo>
                    <a:pt x="3" y="1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54" name="Freeform 83"/>
            <p:cNvSpPr>
              <a:spLocks noEditPoints="1"/>
            </p:cNvSpPr>
            <p:nvPr/>
          </p:nvSpPr>
          <p:spPr bwMode="auto">
            <a:xfrm>
              <a:off x="3195638" y="5437188"/>
              <a:ext cx="246063" cy="454025"/>
            </a:xfrm>
            <a:custGeom>
              <a:avLst/>
              <a:gdLst>
                <a:gd name="T0" fmla="*/ 149 w 155"/>
                <a:gd name="T1" fmla="*/ 4 h 286"/>
                <a:gd name="T2" fmla="*/ 142 w 155"/>
                <a:gd name="T3" fmla="*/ 26 h 286"/>
                <a:gd name="T4" fmla="*/ 128 w 155"/>
                <a:gd name="T5" fmla="*/ 55 h 286"/>
                <a:gd name="T6" fmla="*/ 127 w 155"/>
                <a:gd name="T7" fmla="*/ 67 h 286"/>
                <a:gd name="T8" fmla="*/ 110 w 155"/>
                <a:gd name="T9" fmla="*/ 65 h 286"/>
                <a:gd name="T10" fmla="*/ 99 w 155"/>
                <a:gd name="T11" fmla="*/ 51 h 286"/>
                <a:gd name="T12" fmla="*/ 109 w 155"/>
                <a:gd name="T13" fmla="*/ 81 h 286"/>
                <a:gd name="T14" fmla="*/ 93 w 155"/>
                <a:gd name="T15" fmla="*/ 54 h 286"/>
                <a:gd name="T16" fmla="*/ 83 w 155"/>
                <a:gd name="T17" fmla="*/ 77 h 286"/>
                <a:gd name="T18" fmla="*/ 60 w 155"/>
                <a:gd name="T19" fmla="*/ 80 h 286"/>
                <a:gd name="T20" fmla="*/ 50 w 155"/>
                <a:gd name="T21" fmla="*/ 101 h 286"/>
                <a:gd name="T22" fmla="*/ 45 w 155"/>
                <a:gd name="T23" fmla="*/ 121 h 286"/>
                <a:gd name="T24" fmla="*/ 54 w 155"/>
                <a:gd name="T25" fmla="*/ 100 h 286"/>
                <a:gd name="T26" fmla="*/ 69 w 155"/>
                <a:gd name="T27" fmla="*/ 100 h 286"/>
                <a:gd name="T28" fmla="*/ 90 w 155"/>
                <a:gd name="T29" fmla="*/ 107 h 286"/>
                <a:gd name="T30" fmla="*/ 94 w 155"/>
                <a:gd name="T31" fmla="*/ 149 h 286"/>
                <a:gd name="T32" fmla="*/ 101 w 155"/>
                <a:gd name="T33" fmla="*/ 160 h 286"/>
                <a:gd name="T34" fmla="*/ 89 w 155"/>
                <a:gd name="T35" fmla="*/ 174 h 286"/>
                <a:gd name="T36" fmla="*/ 90 w 155"/>
                <a:gd name="T37" fmla="*/ 169 h 286"/>
                <a:gd name="T38" fmla="*/ 74 w 155"/>
                <a:gd name="T39" fmla="*/ 171 h 286"/>
                <a:gd name="T40" fmla="*/ 71 w 155"/>
                <a:gd name="T41" fmla="*/ 189 h 286"/>
                <a:gd name="T42" fmla="*/ 77 w 155"/>
                <a:gd name="T43" fmla="*/ 186 h 286"/>
                <a:gd name="T44" fmla="*/ 93 w 155"/>
                <a:gd name="T45" fmla="*/ 192 h 286"/>
                <a:gd name="T46" fmla="*/ 102 w 155"/>
                <a:gd name="T47" fmla="*/ 199 h 286"/>
                <a:gd name="T48" fmla="*/ 82 w 155"/>
                <a:gd name="T49" fmla="*/ 261 h 286"/>
                <a:gd name="T50" fmla="*/ 58 w 155"/>
                <a:gd name="T51" fmla="*/ 286 h 286"/>
                <a:gd name="T52" fmla="*/ 63 w 155"/>
                <a:gd name="T53" fmla="*/ 254 h 286"/>
                <a:gd name="T54" fmla="*/ 83 w 155"/>
                <a:gd name="T55" fmla="*/ 246 h 286"/>
                <a:gd name="T56" fmla="*/ 67 w 155"/>
                <a:gd name="T57" fmla="*/ 239 h 286"/>
                <a:gd name="T58" fmla="*/ 65 w 155"/>
                <a:gd name="T59" fmla="*/ 205 h 286"/>
                <a:gd name="T60" fmla="*/ 51 w 155"/>
                <a:gd name="T61" fmla="*/ 185 h 286"/>
                <a:gd name="T62" fmla="*/ 71 w 155"/>
                <a:gd name="T63" fmla="*/ 154 h 286"/>
                <a:gd name="T64" fmla="*/ 76 w 155"/>
                <a:gd name="T65" fmla="*/ 161 h 286"/>
                <a:gd name="T66" fmla="*/ 68 w 155"/>
                <a:gd name="T67" fmla="*/ 136 h 286"/>
                <a:gd name="T68" fmla="*/ 84 w 155"/>
                <a:gd name="T69" fmla="*/ 135 h 286"/>
                <a:gd name="T70" fmla="*/ 67 w 155"/>
                <a:gd name="T71" fmla="*/ 106 h 286"/>
                <a:gd name="T72" fmla="*/ 64 w 155"/>
                <a:gd name="T73" fmla="*/ 137 h 286"/>
                <a:gd name="T74" fmla="*/ 54 w 155"/>
                <a:gd name="T75" fmla="*/ 131 h 286"/>
                <a:gd name="T76" fmla="*/ 43 w 155"/>
                <a:gd name="T77" fmla="*/ 156 h 286"/>
                <a:gd name="T78" fmla="*/ 23 w 155"/>
                <a:gd name="T79" fmla="*/ 176 h 286"/>
                <a:gd name="T80" fmla="*/ 14 w 155"/>
                <a:gd name="T81" fmla="*/ 191 h 286"/>
                <a:gd name="T82" fmla="*/ 6 w 155"/>
                <a:gd name="T83" fmla="*/ 167 h 286"/>
                <a:gd name="T84" fmla="*/ 13 w 155"/>
                <a:gd name="T85" fmla="*/ 149 h 286"/>
                <a:gd name="T86" fmla="*/ 10 w 155"/>
                <a:gd name="T87" fmla="*/ 115 h 286"/>
                <a:gd name="T88" fmla="*/ 18 w 155"/>
                <a:gd name="T89" fmla="*/ 105 h 286"/>
                <a:gd name="T90" fmla="*/ 26 w 155"/>
                <a:gd name="T91" fmla="*/ 88 h 286"/>
                <a:gd name="T92" fmla="*/ 34 w 155"/>
                <a:gd name="T93" fmla="*/ 84 h 286"/>
                <a:gd name="T94" fmla="*/ 47 w 155"/>
                <a:gd name="T95" fmla="*/ 51 h 286"/>
                <a:gd name="T96" fmla="*/ 68 w 155"/>
                <a:gd name="T97" fmla="*/ 53 h 286"/>
                <a:gd name="T98" fmla="*/ 64 w 155"/>
                <a:gd name="T99" fmla="*/ 25 h 286"/>
                <a:gd name="T100" fmla="*/ 88 w 155"/>
                <a:gd name="T101" fmla="*/ 27 h 286"/>
                <a:gd name="T102" fmla="*/ 105 w 155"/>
                <a:gd name="T103" fmla="*/ 16 h 286"/>
                <a:gd name="T104" fmla="*/ 119 w 155"/>
                <a:gd name="T105" fmla="*/ 34 h 286"/>
                <a:gd name="T106" fmla="*/ 125 w 155"/>
                <a:gd name="T107" fmla="*/ 16 h 286"/>
                <a:gd name="T108" fmla="*/ 97 w 155"/>
                <a:gd name="T109" fmla="*/ 38 h 286"/>
                <a:gd name="T110" fmla="*/ 97 w 155"/>
                <a:gd name="T111" fmla="*/ 38 h 286"/>
                <a:gd name="T112" fmla="*/ 118 w 155"/>
                <a:gd name="T113" fmla="*/ 37 h 286"/>
                <a:gd name="T114" fmla="*/ 85 w 155"/>
                <a:gd name="T115" fmla="*/ 121 h 286"/>
                <a:gd name="T116" fmla="*/ 25 w 155"/>
                <a:gd name="T117" fmla="*/ 140 h 286"/>
                <a:gd name="T118" fmla="*/ 22 w 155"/>
                <a:gd name="T119" fmla="*/ 158 h 286"/>
                <a:gd name="T120" fmla="*/ 30 w 155"/>
                <a:gd name="T121" fmla="*/ 135 h 286"/>
                <a:gd name="T122" fmla="*/ 85 w 155"/>
                <a:gd name="T123" fmla="*/ 151 h 286"/>
                <a:gd name="T124" fmla="*/ 89 w 155"/>
                <a:gd name="T125" fmla="*/ 19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5" h="286">
                  <a:moveTo>
                    <a:pt x="128" y="0"/>
                  </a:moveTo>
                  <a:lnTo>
                    <a:pt x="128" y="0"/>
                  </a:lnTo>
                  <a:lnTo>
                    <a:pt x="134" y="4"/>
                  </a:lnTo>
                  <a:lnTo>
                    <a:pt x="136" y="6"/>
                  </a:lnTo>
                  <a:lnTo>
                    <a:pt x="138" y="10"/>
                  </a:lnTo>
                  <a:lnTo>
                    <a:pt x="138" y="10"/>
                  </a:lnTo>
                  <a:lnTo>
                    <a:pt x="141" y="8"/>
                  </a:lnTo>
                  <a:lnTo>
                    <a:pt x="143" y="6"/>
                  </a:lnTo>
                  <a:lnTo>
                    <a:pt x="146" y="4"/>
                  </a:lnTo>
                  <a:lnTo>
                    <a:pt x="147" y="4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8" y="11"/>
                  </a:lnTo>
                  <a:lnTo>
                    <a:pt x="149" y="18"/>
                  </a:lnTo>
                  <a:lnTo>
                    <a:pt x="149" y="22"/>
                  </a:lnTo>
                  <a:lnTo>
                    <a:pt x="150" y="24"/>
                  </a:lnTo>
                  <a:lnTo>
                    <a:pt x="152" y="2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53" y="30"/>
                  </a:lnTo>
                  <a:lnTo>
                    <a:pt x="151" y="31"/>
                  </a:lnTo>
                  <a:lnTo>
                    <a:pt x="149" y="30"/>
                  </a:lnTo>
                  <a:lnTo>
                    <a:pt x="147" y="28"/>
                  </a:lnTo>
                  <a:lnTo>
                    <a:pt x="142" y="26"/>
                  </a:lnTo>
                  <a:lnTo>
                    <a:pt x="138" y="26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3" y="32"/>
                  </a:lnTo>
                  <a:lnTo>
                    <a:pt x="132" y="35"/>
                  </a:lnTo>
                  <a:lnTo>
                    <a:pt x="132" y="39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29" y="45"/>
                  </a:lnTo>
                  <a:lnTo>
                    <a:pt x="128" y="48"/>
                  </a:lnTo>
                  <a:lnTo>
                    <a:pt x="127" y="52"/>
                  </a:lnTo>
                  <a:lnTo>
                    <a:pt x="128" y="55"/>
                  </a:lnTo>
                  <a:lnTo>
                    <a:pt x="131" y="62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5" y="68"/>
                  </a:lnTo>
                  <a:lnTo>
                    <a:pt x="133" y="68"/>
                  </a:lnTo>
                  <a:lnTo>
                    <a:pt x="131" y="67"/>
                  </a:lnTo>
                  <a:lnTo>
                    <a:pt x="131" y="66"/>
                  </a:lnTo>
                  <a:lnTo>
                    <a:pt x="131" y="65"/>
                  </a:lnTo>
                  <a:lnTo>
                    <a:pt x="131" y="65"/>
                  </a:lnTo>
                  <a:lnTo>
                    <a:pt x="129" y="65"/>
                  </a:lnTo>
                  <a:lnTo>
                    <a:pt x="128" y="65"/>
                  </a:lnTo>
                  <a:lnTo>
                    <a:pt x="127" y="67"/>
                  </a:lnTo>
                  <a:lnTo>
                    <a:pt x="127" y="69"/>
                  </a:lnTo>
                  <a:lnTo>
                    <a:pt x="127" y="69"/>
                  </a:lnTo>
                  <a:lnTo>
                    <a:pt x="124" y="67"/>
                  </a:lnTo>
                  <a:lnTo>
                    <a:pt x="123" y="65"/>
                  </a:lnTo>
                  <a:lnTo>
                    <a:pt x="123" y="63"/>
                  </a:lnTo>
                  <a:lnTo>
                    <a:pt x="123" y="63"/>
                  </a:lnTo>
                  <a:lnTo>
                    <a:pt x="119" y="64"/>
                  </a:lnTo>
                  <a:lnTo>
                    <a:pt x="117" y="67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2" y="71"/>
                  </a:lnTo>
                  <a:lnTo>
                    <a:pt x="110" y="65"/>
                  </a:lnTo>
                  <a:lnTo>
                    <a:pt x="109" y="60"/>
                  </a:lnTo>
                  <a:lnTo>
                    <a:pt x="109" y="55"/>
                  </a:lnTo>
                  <a:lnTo>
                    <a:pt x="109" y="42"/>
                  </a:lnTo>
                  <a:lnTo>
                    <a:pt x="109" y="38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6" y="37"/>
                  </a:lnTo>
                  <a:lnTo>
                    <a:pt x="104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99" y="46"/>
                  </a:lnTo>
                  <a:lnTo>
                    <a:pt x="99" y="51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105" y="52"/>
                  </a:lnTo>
                  <a:lnTo>
                    <a:pt x="106" y="49"/>
                  </a:lnTo>
                  <a:lnTo>
                    <a:pt x="106" y="47"/>
                  </a:lnTo>
                  <a:lnTo>
                    <a:pt x="106" y="47"/>
                  </a:lnTo>
                  <a:lnTo>
                    <a:pt x="107" y="52"/>
                  </a:lnTo>
                  <a:lnTo>
                    <a:pt x="107" y="56"/>
                  </a:lnTo>
                  <a:lnTo>
                    <a:pt x="107" y="64"/>
                  </a:lnTo>
                  <a:lnTo>
                    <a:pt x="107" y="73"/>
                  </a:lnTo>
                  <a:lnTo>
                    <a:pt x="107" y="77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107" y="80"/>
                  </a:lnTo>
                  <a:lnTo>
                    <a:pt x="106" y="80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98" y="74"/>
                  </a:lnTo>
                  <a:lnTo>
                    <a:pt x="97" y="66"/>
                  </a:lnTo>
                  <a:lnTo>
                    <a:pt x="96" y="5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94" y="51"/>
                  </a:lnTo>
                  <a:lnTo>
                    <a:pt x="93" y="54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89" y="59"/>
                  </a:lnTo>
                  <a:lnTo>
                    <a:pt x="88" y="58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5" y="64"/>
                  </a:lnTo>
                  <a:lnTo>
                    <a:pt x="87" y="68"/>
                  </a:lnTo>
                  <a:lnTo>
                    <a:pt x="88" y="73"/>
                  </a:lnTo>
                  <a:lnTo>
                    <a:pt x="88" y="80"/>
                  </a:lnTo>
                  <a:lnTo>
                    <a:pt x="88" y="80"/>
                  </a:lnTo>
                  <a:lnTo>
                    <a:pt x="83" y="77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71" y="68"/>
                  </a:lnTo>
                  <a:lnTo>
                    <a:pt x="70" y="72"/>
                  </a:lnTo>
                  <a:lnTo>
                    <a:pt x="69" y="75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1" y="78"/>
                  </a:lnTo>
                  <a:lnTo>
                    <a:pt x="61" y="78"/>
                  </a:lnTo>
                  <a:lnTo>
                    <a:pt x="60" y="80"/>
                  </a:lnTo>
                  <a:lnTo>
                    <a:pt x="58" y="82"/>
                  </a:lnTo>
                  <a:lnTo>
                    <a:pt x="57" y="86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55" y="98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2" y="9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1" y="102"/>
                  </a:lnTo>
                  <a:lnTo>
                    <a:pt x="50" y="101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49" y="102"/>
                  </a:lnTo>
                  <a:lnTo>
                    <a:pt x="48" y="105"/>
                  </a:lnTo>
                  <a:lnTo>
                    <a:pt x="48" y="107"/>
                  </a:lnTo>
                  <a:lnTo>
                    <a:pt x="47" y="108"/>
                  </a:lnTo>
                  <a:lnTo>
                    <a:pt x="46" y="108"/>
                  </a:lnTo>
                  <a:lnTo>
                    <a:pt x="43" y="109"/>
                  </a:lnTo>
                  <a:lnTo>
                    <a:pt x="43" y="109"/>
                  </a:lnTo>
                  <a:lnTo>
                    <a:pt x="43" y="114"/>
                  </a:lnTo>
                  <a:lnTo>
                    <a:pt x="44" y="117"/>
                  </a:lnTo>
                  <a:lnTo>
                    <a:pt x="45" y="121"/>
                  </a:lnTo>
                  <a:lnTo>
                    <a:pt x="46" y="125"/>
                  </a:lnTo>
                  <a:lnTo>
                    <a:pt x="46" y="125"/>
                  </a:lnTo>
                  <a:lnTo>
                    <a:pt x="49" y="119"/>
                  </a:lnTo>
                  <a:lnTo>
                    <a:pt x="50" y="117"/>
                  </a:lnTo>
                  <a:lnTo>
                    <a:pt x="51" y="117"/>
                  </a:lnTo>
                  <a:lnTo>
                    <a:pt x="54" y="116"/>
                  </a:lnTo>
                  <a:lnTo>
                    <a:pt x="56" y="117"/>
                  </a:lnTo>
                  <a:lnTo>
                    <a:pt x="56" y="117"/>
                  </a:lnTo>
                  <a:lnTo>
                    <a:pt x="56" y="113"/>
                  </a:lnTo>
                  <a:lnTo>
                    <a:pt x="55" y="108"/>
                  </a:lnTo>
                  <a:lnTo>
                    <a:pt x="54" y="105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6" y="102"/>
                  </a:lnTo>
                  <a:lnTo>
                    <a:pt x="57" y="104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63" y="101"/>
                  </a:lnTo>
                  <a:lnTo>
                    <a:pt x="65" y="98"/>
                  </a:lnTo>
                  <a:lnTo>
                    <a:pt x="67" y="95"/>
                  </a:lnTo>
                  <a:lnTo>
                    <a:pt x="67" y="95"/>
                  </a:lnTo>
                  <a:lnTo>
                    <a:pt x="69" y="97"/>
                  </a:lnTo>
                  <a:lnTo>
                    <a:pt x="69" y="100"/>
                  </a:lnTo>
                  <a:lnTo>
                    <a:pt x="69" y="100"/>
                  </a:lnTo>
                  <a:lnTo>
                    <a:pt x="71" y="95"/>
                  </a:lnTo>
                  <a:lnTo>
                    <a:pt x="73" y="87"/>
                  </a:lnTo>
                  <a:lnTo>
                    <a:pt x="75" y="82"/>
                  </a:lnTo>
                  <a:lnTo>
                    <a:pt x="77" y="80"/>
                  </a:lnTo>
                  <a:lnTo>
                    <a:pt x="79" y="78"/>
                  </a:lnTo>
                  <a:lnTo>
                    <a:pt x="79" y="78"/>
                  </a:lnTo>
                  <a:lnTo>
                    <a:pt x="81" y="84"/>
                  </a:lnTo>
                  <a:lnTo>
                    <a:pt x="82" y="89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6" y="104"/>
                  </a:lnTo>
                  <a:lnTo>
                    <a:pt x="90" y="107"/>
                  </a:lnTo>
                  <a:lnTo>
                    <a:pt x="96" y="117"/>
                  </a:lnTo>
                  <a:lnTo>
                    <a:pt x="96" y="117"/>
                  </a:lnTo>
                  <a:lnTo>
                    <a:pt x="94" y="118"/>
                  </a:lnTo>
                  <a:lnTo>
                    <a:pt x="91" y="119"/>
                  </a:lnTo>
                  <a:lnTo>
                    <a:pt x="88" y="122"/>
                  </a:lnTo>
                  <a:lnTo>
                    <a:pt x="86" y="125"/>
                  </a:lnTo>
                  <a:lnTo>
                    <a:pt x="86" y="125"/>
                  </a:lnTo>
                  <a:lnTo>
                    <a:pt x="88" y="133"/>
                  </a:lnTo>
                  <a:lnTo>
                    <a:pt x="89" y="138"/>
                  </a:lnTo>
                  <a:lnTo>
                    <a:pt x="92" y="143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0" y="149"/>
                  </a:lnTo>
                  <a:lnTo>
                    <a:pt x="90" y="149"/>
                  </a:lnTo>
                  <a:lnTo>
                    <a:pt x="93" y="150"/>
                  </a:lnTo>
                  <a:lnTo>
                    <a:pt x="96" y="153"/>
                  </a:lnTo>
                  <a:lnTo>
                    <a:pt x="99" y="153"/>
                  </a:lnTo>
                  <a:lnTo>
                    <a:pt x="102" y="151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4" y="151"/>
                  </a:lnTo>
                  <a:lnTo>
                    <a:pt x="105" y="153"/>
                  </a:lnTo>
                  <a:lnTo>
                    <a:pt x="104" y="155"/>
                  </a:lnTo>
                  <a:lnTo>
                    <a:pt x="101" y="160"/>
                  </a:lnTo>
                  <a:lnTo>
                    <a:pt x="101" y="160"/>
                  </a:lnTo>
                  <a:lnTo>
                    <a:pt x="101" y="161"/>
                  </a:lnTo>
                  <a:lnTo>
                    <a:pt x="103" y="161"/>
                  </a:lnTo>
                  <a:lnTo>
                    <a:pt x="104" y="162"/>
                  </a:lnTo>
                  <a:lnTo>
                    <a:pt x="105" y="164"/>
                  </a:lnTo>
                  <a:lnTo>
                    <a:pt x="105" y="164"/>
                  </a:lnTo>
                  <a:lnTo>
                    <a:pt x="103" y="169"/>
                  </a:lnTo>
                  <a:lnTo>
                    <a:pt x="99" y="174"/>
                  </a:lnTo>
                  <a:lnTo>
                    <a:pt x="95" y="177"/>
                  </a:lnTo>
                  <a:lnTo>
                    <a:pt x="89" y="177"/>
                  </a:lnTo>
                  <a:lnTo>
                    <a:pt x="89" y="177"/>
                  </a:lnTo>
                  <a:lnTo>
                    <a:pt x="89" y="174"/>
                  </a:lnTo>
                  <a:lnTo>
                    <a:pt x="90" y="172"/>
                  </a:lnTo>
                  <a:lnTo>
                    <a:pt x="92" y="171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0" y="161"/>
                  </a:lnTo>
                  <a:lnTo>
                    <a:pt x="90" y="161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89" y="165"/>
                  </a:lnTo>
                  <a:lnTo>
                    <a:pt x="90" y="167"/>
                  </a:lnTo>
                  <a:lnTo>
                    <a:pt x="90" y="169"/>
                  </a:lnTo>
                  <a:lnTo>
                    <a:pt x="90" y="169"/>
                  </a:lnTo>
                  <a:lnTo>
                    <a:pt x="89" y="167"/>
                  </a:lnTo>
                  <a:lnTo>
                    <a:pt x="88" y="165"/>
                  </a:lnTo>
                  <a:lnTo>
                    <a:pt x="88" y="165"/>
                  </a:lnTo>
                  <a:lnTo>
                    <a:pt x="85" y="167"/>
                  </a:lnTo>
                  <a:lnTo>
                    <a:pt x="83" y="168"/>
                  </a:lnTo>
                  <a:lnTo>
                    <a:pt x="81" y="170"/>
                  </a:lnTo>
                  <a:lnTo>
                    <a:pt x="79" y="175"/>
                  </a:lnTo>
                  <a:lnTo>
                    <a:pt x="79" y="175"/>
                  </a:lnTo>
                  <a:lnTo>
                    <a:pt x="77" y="172"/>
                  </a:lnTo>
                  <a:lnTo>
                    <a:pt x="76" y="169"/>
                  </a:lnTo>
                  <a:lnTo>
                    <a:pt x="76" y="169"/>
                  </a:lnTo>
                  <a:lnTo>
                    <a:pt x="74" y="171"/>
                  </a:lnTo>
                  <a:lnTo>
                    <a:pt x="75" y="172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6" y="177"/>
                  </a:lnTo>
                  <a:lnTo>
                    <a:pt x="74" y="177"/>
                  </a:lnTo>
                  <a:lnTo>
                    <a:pt x="72" y="178"/>
                  </a:lnTo>
                  <a:lnTo>
                    <a:pt x="70" y="179"/>
                  </a:lnTo>
                  <a:lnTo>
                    <a:pt x="68" y="179"/>
                  </a:lnTo>
                  <a:lnTo>
                    <a:pt x="68" y="179"/>
                  </a:lnTo>
                  <a:lnTo>
                    <a:pt x="69" y="183"/>
                  </a:lnTo>
                  <a:lnTo>
                    <a:pt x="70" y="186"/>
                  </a:lnTo>
                  <a:lnTo>
                    <a:pt x="71" y="189"/>
                  </a:lnTo>
                  <a:lnTo>
                    <a:pt x="69" y="194"/>
                  </a:lnTo>
                  <a:lnTo>
                    <a:pt x="69" y="194"/>
                  </a:lnTo>
                  <a:lnTo>
                    <a:pt x="72" y="194"/>
                  </a:lnTo>
                  <a:lnTo>
                    <a:pt x="73" y="194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88"/>
                  </a:lnTo>
                  <a:lnTo>
                    <a:pt x="73" y="187"/>
                  </a:lnTo>
                  <a:lnTo>
                    <a:pt x="73" y="186"/>
                  </a:lnTo>
                  <a:lnTo>
                    <a:pt x="73" y="186"/>
                  </a:lnTo>
                  <a:lnTo>
                    <a:pt x="76" y="187"/>
                  </a:lnTo>
                  <a:lnTo>
                    <a:pt x="77" y="186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3" y="188"/>
                  </a:lnTo>
                  <a:lnTo>
                    <a:pt x="84" y="191"/>
                  </a:lnTo>
                  <a:lnTo>
                    <a:pt x="84" y="191"/>
                  </a:lnTo>
                  <a:lnTo>
                    <a:pt x="86" y="190"/>
                  </a:lnTo>
                  <a:lnTo>
                    <a:pt x="88" y="189"/>
                  </a:lnTo>
                  <a:lnTo>
                    <a:pt x="89" y="191"/>
                  </a:lnTo>
                  <a:lnTo>
                    <a:pt x="89" y="195"/>
                  </a:lnTo>
                  <a:lnTo>
                    <a:pt x="89" y="195"/>
                  </a:lnTo>
                  <a:lnTo>
                    <a:pt x="92" y="195"/>
                  </a:lnTo>
                  <a:lnTo>
                    <a:pt x="93" y="192"/>
                  </a:lnTo>
                  <a:lnTo>
                    <a:pt x="96" y="187"/>
                  </a:lnTo>
                  <a:lnTo>
                    <a:pt x="96" y="187"/>
                  </a:lnTo>
                  <a:lnTo>
                    <a:pt x="97" y="187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6" y="192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5" y="196"/>
                  </a:lnTo>
                  <a:lnTo>
                    <a:pt x="97" y="197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1" y="215"/>
                  </a:lnTo>
                  <a:lnTo>
                    <a:pt x="97" y="228"/>
                  </a:lnTo>
                  <a:lnTo>
                    <a:pt x="90" y="254"/>
                  </a:lnTo>
                  <a:lnTo>
                    <a:pt x="90" y="254"/>
                  </a:lnTo>
                  <a:lnTo>
                    <a:pt x="88" y="254"/>
                  </a:lnTo>
                  <a:lnTo>
                    <a:pt x="86" y="253"/>
                  </a:lnTo>
                  <a:lnTo>
                    <a:pt x="85" y="252"/>
                  </a:lnTo>
                  <a:lnTo>
                    <a:pt x="84" y="251"/>
                  </a:lnTo>
                  <a:lnTo>
                    <a:pt x="84" y="251"/>
                  </a:lnTo>
                  <a:lnTo>
                    <a:pt x="84" y="256"/>
                  </a:lnTo>
                  <a:lnTo>
                    <a:pt x="83" y="259"/>
                  </a:lnTo>
                  <a:lnTo>
                    <a:pt x="82" y="261"/>
                  </a:lnTo>
                  <a:lnTo>
                    <a:pt x="81" y="264"/>
                  </a:lnTo>
                  <a:lnTo>
                    <a:pt x="81" y="264"/>
                  </a:lnTo>
                  <a:lnTo>
                    <a:pt x="76" y="264"/>
                  </a:lnTo>
                  <a:lnTo>
                    <a:pt x="73" y="265"/>
                  </a:lnTo>
                  <a:lnTo>
                    <a:pt x="72" y="268"/>
                  </a:lnTo>
                  <a:lnTo>
                    <a:pt x="72" y="273"/>
                  </a:lnTo>
                  <a:lnTo>
                    <a:pt x="72" y="273"/>
                  </a:lnTo>
                  <a:lnTo>
                    <a:pt x="68" y="276"/>
                  </a:lnTo>
                  <a:lnTo>
                    <a:pt x="65" y="279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58" y="286"/>
                  </a:lnTo>
                  <a:lnTo>
                    <a:pt x="57" y="285"/>
                  </a:lnTo>
                  <a:lnTo>
                    <a:pt x="55" y="282"/>
                  </a:lnTo>
                  <a:lnTo>
                    <a:pt x="54" y="280"/>
                  </a:lnTo>
                  <a:lnTo>
                    <a:pt x="54" y="279"/>
                  </a:lnTo>
                  <a:lnTo>
                    <a:pt x="52" y="278"/>
                  </a:lnTo>
                  <a:lnTo>
                    <a:pt x="52" y="278"/>
                  </a:lnTo>
                  <a:lnTo>
                    <a:pt x="54" y="276"/>
                  </a:lnTo>
                  <a:lnTo>
                    <a:pt x="56" y="272"/>
                  </a:lnTo>
                  <a:lnTo>
                    <a:pt x="58" y="267"/>
                  </a:lnTo>
                  <a:lnTo>
                    <a:pt x="60" y="260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7" y="252"/>
                  </a:lnTo>
                  <a:lnTo>
                    <a:pt x="70" y="250"/>
                  </a:lnTo>
                  <a:lnTo>
                    <a:pt x="72" y="247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5" y="243"/>
                  </a:lnTo>
                  <a:lnTo>
                    <a:pt x="77" y="245"/>
                  </a:lnTo>
                  <a:lnTo>
                    <a:pt x="78" y="247"/>
                  </a:lnTo>
                  <a:lnTo>
                    <a:pt x="81" y="248"/>
                  </a:lnTo>
                  <a:lnTo>
                    <a:pt x="81" y="248"/>
                  </a:lnTo>
                  <a:lnTo>
                    <a:pt x="82" y="247"/>
                  </a:lnTo>
                  <a:lnTo>
                    <a:pt x="83" y="246"/>
                  </a:lnTo>
                  <a:lnTo>
                    <a:pt x="84" y="243"/>
                  </a:lnTo>
                  <a:lnTo>
                    <a:pt x="85" y="240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4" y="235"/>
                  </a:lnTo>
                  <a:lnTo>
                    <a:pt x="81" y="231"/>
                  </a:lnTo>
                  <a:lnTo>
                    <a:pt x="81" y="231"/>
                  </a:lnTo>
                  <a:lnTo>
                    <a:pt x="78" y="235"/>
                  </a:lnTo>
                  <a:lnTo>
                    <a:pt x="77" y="236"/>
                  </a:lnTo>
                  <a:lnTo>
                    <a:pt x="73" y="237"/>
                  </a:lnTo>
                  <a:lnTo>
                    <a:pt x="69" y="238"/>
                  </a:lnTo>
                  <a:lnTo>
                    <a:pt x="67" y="239"/>
                  </a:lnTo>
                  <a:lnTo>
                    <a:pt x="65" y="241"/>
                  </a:lnTo>
                  <a:lnTo>
                    <a:pt x="65" y="241"/>
                  </a:lnTo>
                  <a:lnTo>
                    <a:pt x="64" y="238"/>
                  </a:lnTo>
                  <a:lnTo>
                    <a:pt x="63" y="237"/>
                  </a:lnTo>
                  <a:lnTo>
                    <a:pt x="62" y="237"/>
                  </a:lnTo>
                  <a:lnTo>
                    <a:pt x="60" y="237"/>
                  </a:lnTo>
                  <a:lnTo>
                    <a:pt x="60" y="237"/>
                  </a:lnTo>
                  <a:lnTo>
                    <a:pt x="58" y="231"/>
                  </a:lnTo>
                  <a:lnTo>
                    <a:pt x="58" y="227"/>
                  </a:lnTo>
                  <a:lnTo>
                    <a:pt x="61" y="220"/>
                  </a:lnTo>
                  <a:lnTo>
                    <a:pt x="63" y="213"/>
                  </a:lnTo>
                  <a:lnTo>
                    <a:pt x="65" y="205"/>
                  </a:lnTo>
                  <a:lnTo>
                    <a:pt x="65" y="205"/>
                  </a:lnTo>
                  <a:lnTo>
                    <a:pt x="65" y="204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1" y="202"/>
                  </a:lnTo>
                  <a:lnTo>
                    <a:pt x="60" y="203"/>
                  </a:lnTo>
                  <a:lnTo>
                    <a:pt x="57" y="205"/>
                  </a:lnTo>
                  <a:lnTo>
                    <a:pt x="55" y="205"/>
                  </a:lnTo>
                  <a:lnTo>
                    <a:pt x="55" y="205"/>
                  </a:lnTo>
                  <a:lnTo>
                    <a:pt x="55" y="198"/>
                  </a:lnTo>
                  <a:lnTo>
                    <a:pt x="53" y="191"/>
                  </a:lnTo>
                  <a:lnTo>
                    <a:pt x="51" y="185"/>
                  </a:lnTo>
                  <a:lnTo>
                    <a:pt x="48" y="179"/>
                  </a:lnTo>
                  <a:lnTo>
                    <a:pt x="48" y="179"/>
                  </a:lnTo>
                  <a:lnTo>
                    <a:pt x="51" y="172"/>
                  </a:lnTo>
                  <a:lnTo>
                    <a:pt x="52" y="165"/>
                  </a:lnTo>
                  <a:lnTo>
                    <a:pt x="53" y="158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8" y="153"/>
                  </a:lnTo>
                  <a:lnTo>
                    <a:pt x="62" y="154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71" y="154"/>
                  </a:lnTo>
                  <a:lnTo>
                    <a:pt x="70" y="153"/>
                  </a:lnTo>
                  <a:lnTo>
                    <a:pt x="69" y="151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72" y="149"/>
                  </a:lnTo>
                  <a:lnTo>
                    <a:pt x="73" y="150"/>
                  </a:lnTo>
                  <a:lnTo>
                    <a:pt x="74" y="151"/>
                  </a:lnTo>
                  <a:lnTo>
                    <a:pt x="75" y="153"/>
                  </a:lnTo>
                  <a:lnTo>
                    <a:pt x="75" y="157"/>
                  </a:lnTo>
                  <a:lnTo>
                    <a:pt x="75" y="161"/>
                  </a:lnTo>
                  <a:lnTo>
                    <a:pt x="75" y="161"/>
                  </a:lnTo>
                  <a:lnTo>
                    <a:pt x="76" y="161"/>
                  </a:lnTo>
                  <a:lnTo>
                    <a:pt x="77" y="161"/>
                  </a:lnTo>
                  <a:lnTo>
                    <a:pt x="78" y="159"/>
                  </a:lnTo>
                  <a:lnTo>
                    <a:pt x="77" y="156"/>
                  </a:lnTo>
                  <a:lnTo>
                    <a:pt x="77" y="151"/>
                  </a:lnTo>
                  <a:lnTo>
                    <a:pt x="77" y="151"/>
                  </a:lnTo>
                  <a:lnTo>
                    <a:pt x="79" y="144"/>
                  </a:lnTo>
                  <a:lnTo>
                    <a:pt x="79" y="140"/>
                  </a:lnTo>
                  <a:lnTo>
                    <a:pt x="77" y="136"/>
                  </a:lnTo>
                  <a:lnTo>
                    <a:pt x="77" y="136"/>
                  </a:lnTo>
                  <a:lnTo>
                    <a:pt x="73" y="137"/>
                  </a:lnTo>
                  <a:lnTo>
                    <a:pt x="71" y="137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5"/>
                  </a:lnTo>
                  <a:lnTo>
                    <a:pt x="68" y="134"/>
                  </a:lnTo>
                  <a:lnTo>
                    <a:pt x="70" y="133"/>
                  </a:lnTo>
                  <a:lnTo>
                    <a:pt x="72" y="131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2" y="128"/>
                  </a:lnTo>
                  <a:lnTo>
                    <a:pt x="74" y="130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84" y="135"/>
                  </a:lnTo>
                  <a:lnTo>
                    <a:pt x="84" y="135"/>
                  </a:lnTo>
                  <a:lnTo>
                    <a:pt x="83" y="130"/>
                  </a:lnTo>
                  <a:lnTo>
                    <a:pt x="82" y="128"/>
                  </a:lnTo>
                  <a:lnTo>
                    <a:pt x="78" y="127"/>
                  </a:lnTo>
                  <a:lnTo>
                    <a:pt x="75" y="127"/>
                  </a:lnTo>
                  <a:lnTo>
                    <a:pt x="75" y="127"/>
                  </a:lnTo>
                  <a:lnTo>
                    <a:pt x="75" y="121"/>
                  </a:lnTo>
                  <a:lnTo>
                    <a:pt x="74" y="115"/>
                  </a:lnTo>
                  <a:lnTo>
                    <a:pt x="71" y="109"/>
                  </a:lnTo>
                  <a:lnTo>
                    <a:pt x="69" y="107"/>
                  </a:lnTo>
                  <a:lnTo>
                    <a:pt x="67" y="106"/>
                  </a:lnTo>
                  <a:lnTo>
                    <a:pt x="67" y="106"/>
                  </a:lnTo>
                  <a:lnTo>
                    <a:pt x="66" y="106"/>
                  </a:lnTo>
                  <a:lnTo>
                    <a:pt x="65" y="107"/>
                  </a:lnTo>
                  <a:lnTo>
                    <a:pt x="65" y="110"/>
                  </a:lnTo>
                  <a:lnTo>
                    <a:pt x="65" y="114"/>
                  </a:lnTo>
                  <a:lnTo>
                    <a:pt x="64" y="114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5" y="119"/>
                  </a:lnTo>
                  <a:lnTo>
                    <a:pt x="66" y="124"/>
                  </a:lnTo>
                  <a:lnTo>
                    <a:pt x="65" y="130"/>
                  </a:lnTo>
                  <a:lnTo>
                    <a:pt x="64" y="137"/>
                  </a:lnTo>
                  <a:lnTo>
                    <a:pt x="64" y="137"/>
                  </a:lnTo>
                  <a:lnTo>
                    <a:pt x="60" y="136"/>
                  </a:lnTo>
                  <a:lnTo>
                    <a:pt x="57" y="136"/>
                  </a:lnTo>
                  <a:lnTo>
                    <a:pt x="57" y="136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3"/>
                  </a:lnTo>
                  <a:lnTo>
                    <a:pt x="55" y="131"/>
                  </a:lnTo>
                  <a:lnTo>
                    <a:pt x="54" y="131"/>
                  </a:lnTo>
                  <a:lnTo>
                    <a:pt x="54" y="131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1" y="150"/>
                  </a:lnTo>
                  <a:lnTo>
                    <a:pt x="50" y="157"/>
                  </a:lnTo>
                  <a:lnTo>
                    <a:pt x="50" y="157"/>
                  </a:lnTo>
                  <a:lnTo>
                    <a:pt x="48" y="157"/>
                  </a:lnTo>
                  <a:lnTo>
                    <a:pt x="47" y="156"/>
                  </a:lnTo>
                  <a:lnTo>
                    <a:pt x="46" y="155"/>
                  </a:lnTo>
                  <a:lnTo>
                    <a:pt x="44" y="155"/>
                  </a:lnTo>
                  <a:lnTo>
                    <a:pt x="44" y="155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3" y="159"/>
                  </a:lnTo>
                  <a:lnTo>
                    <a:pt x="43" y="161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36" y="166"/>
                  </a:lnTo>
                  <a:lnTo>
                    <a:pt x="32" y="170"/>
                  </a:lnTo>
                  <a:lnTo>
                    <a:pt x="25" y="180"/>
                  </a:lnTo>
                  <a:lnTo>
                    <a:pt x="25" y="180"/>
                  </a:lnTo>
                  <a:lnTo>
                    <a:pt x="22" y="180"/>
                  </a:lnTo>
                  <a:lnTo>
                    <a:pt x="23" y="179"/>
                  </a:lnTo>
                  <a:lnTo>
                    <a:pt x="23" y="177"/>
                  </a:lnTo>
                  <a:lnTo>
                    <a:pt x="23" y="176"/>
                  </a:lnTo>
                  <a:lnTo>
                    <a:pt x="22" y="176"/>
                  </a:lnTo>
                  <a:lnTo>
                    <a:pt x="22" y="176"/>
                  </a:lnTo>
                  <a:lnTo>
                    <a:pt x="20" y="176"/>
                  </a:lnTo>
                  <a:lnTo>
                    <a:pt x="18" y="177"/>
                  </a:lnTo>
                  <a:lnTo>
                    <a:pt x="18" y="180"/>
                  </a:lnTo>
                  <a:lnTo>
                    <a:pt x="20" y="184"/>
                  </a:lnTo>
                  <a:lnTo>
                    <a:pt x="21" y="187"/>
                  </a:lnTo>
                  <a:lnTo>
                    <a:pt x="21" y="187"/>
                  </a:lnTo>
                  <a:lnTo>
                    <a:pt x="16" y="189"/>
                  </a:lnTo>
                  <a:lnTo>
                    <a:pt x="15" y="190"/>
                  </a:lnTo>
                  <a:lnTo>
                    <a:pt x="14" y="191"/>
                  </a:lnTo>
                  <a:lnTo>
                    <a:pt x="14" y="191"/>
                  </a:lnTo>
                  <a:lnTo>
                    <a:pt x="12" y="190"/>
                  </a:lnTo>
                  <a:lnTo>
                    <a:pt x="11" y="188"/>
                  </a:lnTo>
                  <a:lnTo>
                    <a:pt x="9" y="183"/>
                  </a:lnTo>
                  <a:lnTo>
                    <a:pt x="7" y="181"/>
                  </a:lnTo>
                  <a:lnTo>
                    <a:pt x="5" y="180"/>
                  </a:lnTo>
                  <a:lnTo>
                    <a:pt x="3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74"/>
                  </a:lnTo>
                  <a:lnTo>
                    <a:pt x="3" y="170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9" y="167"/>
                  </a:lnTo>
                  <a:lnTo>
                    <a:pt x="12" y="167"/>
                  </a:lnTo>
                  <a:lnTo>
                    <a:pt x="12" y="167"/>
                  </a:lnTo>
                  <a:lnTo>
                    <a:pt x="11" y="163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11" y="155"/>
                  </a:lnTo>
                  <a:lnTo>
                    <a:pt x="12" y="154"/>
                  </a:lnTo>
                  <a:lnTo>
                    <a:pt x="14" y="154"/>
                  </a:lnTo>
                  <a:lnTo>
                    <a:pt x="14" y="154"/>
                  </a:lnTo>
                  <a:lnTo>
                    <a:pt x="13" y="151"/>
                  </a:lnTo>
                  <a:lnTo>
                    <a:pt x="13" y="149"/>
                  </a:lnTo>
                  <a:lnTo>
                    <a:pt x="13" y="149"/>
                  </a:lnTo>
                  <a:lnTo>
                    <a:pt x="12" y="148"/>
                  </a:lnTo>
                  <a:lnTo>
                    <a:pt x="11" y="147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6" y="140"/>
                  </a:lnTo>
                  <a:lnTo>
                    <a:pt x="5" y="130"/>
                  </a:lnTo>
                  <a:lnTo>
                    <a:pt x="5" y="126"/>
                  </a:lnTo>
                  <a:lnTo>
                    <a:pt x="6" y="121"/>
                  </a:lnTo>
                  <a:lnTo>
                    <a:pt x="7" y="118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6"/>
                  </a:lnTo>
                  <a:lnTo>
                    <a:pt x="14" y="118"/>
                  </a:lnTo>
                  <a:lnTo>
                    <a:pt x="15" y="120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7" y="121"/>
                  </a:lnTo>
                  <a:lnTo>
                    <a:pt x="18" y="119"/>
                  </a:lnTo>
                  <a:lnTo>
                    <a:pt x="18" y="115"/>
                  </a:lnTo>
                  <a:lnTo>
                    <a:pt x="17" y="109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8" y="105"/>
                  </a:lnTo>
                  <a:lnTo>
                    <a:pt x="20" y="103"/>
                  </a:lnTo>
                  <a:lnTo>
                    <a:pt x="20" y="101"/>
                  </a:lnTo>
                  <a:lnTo>
                    <a:pt x="20" y="99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22" y="87"/>
                  </a:lnTo>
                  <a:lnTo>
                    <a:pt x="23" y="86"/>
                  </a:lnTo>
                  <a:lnTo>
                    <a:pt x="25" y="85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6" y="88"/>
                  </a:lnTo>
                  <a:lnTo>
                    <a:pt x="24" y="93"/>
                  </a:lnTo>
                  <a:lnTo>
                    <a:pt x="23" y="95"/>
                  </a:lnTo>
                  <a:lnTo>
                    <a:pt x="23" y="97"/>
                  </a:lnTo>
                  <a:lnTo>
                    <a:pt x="24" y="99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8" y="93"/>
                  </a:lnTo>
                  <a:lnTo>
                    <a:pt x="29" y="88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2" y="85"/>
                  </a:lnTo>
                  <a:lnTo>
                    <a:pt x="34" y="84"/>
                  </a:lnTo>
                  <a:lnTo>
                    <a:pt x="36" y="82"/>
                  </a:lnTo>
                  <a:lnTo>
                    <a:pt x="37" y="80"/>
                  </a:lnTo>
                  <a:lnTo>
                    <a:pt x="41" y="76"/>
                  </a:lnTo>
                  <a:lnTo>
                    <a:pt x="43" y="74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3" y="63"/>
                  </a:lnTo>
                  <a:lnTo>
                    <a:pt x="43" y="57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6" y="49"/>
                  </a:lnTo>
                  <a:lnTo>
                    <a:pt x="47" y="51"/>
                  </a:lnTo>
                  <a:lnTo>
                    <a:pt x="48" y="53"/>
                  </a:lnTo>
                  <a:lnTo>
                    <a:pt x="49" y="55"/>
                  </a:lnTo>
                  <a:lnTo>
                    <a:pt x="51" y="59"/>
                  </a:lnTo>
                  <a:lnTo>
                    <a:pt x="52" y="61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4" y="57"/>
                  </a:lnTo>
                  <a:lnTo>
                    <a:pt x="56" y="55"/>
                  </a:lnTo>
                  <a:lnTo>
                    <a:pt x="60" y="54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68" y="53"/>
                  </a:lnTo>
                  <a:lnTo>
                    <a:pt x="70" y="53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1" y="46"/>
                  </a:lnTo>
                  <a:lnTo>
                    <a:pt x="68" y="40"/>
                  </a:lnTo>
                  <a:lnTo>
                    <a:pt x="65" y="35"/>
                  </a:lnTo>
                  <a:lnTo>
                    <a:pt x="64" y="33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27"/>
                  </a:lnTo>
                  <a:lnTo>
                    <a:pt x="62" y="26"/>
                  </a:lnTo>
                  <a:lnTo>
                    <a:pt x="64" y="25"/>
                  </a:lnTo>
                  <a:lnTo>
                    <a:pt x="65" y="23"/>
                  </a:lnTo>
                  <a:lnTo>
                    <a:pt x="65" y="23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71" y="31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9" y="31"/>
                  </a:lnTo>
                  <a:lnTo>
                    <a:pt x="82" y="28"/>
                  </a:lnTo>
                  <a:lnTo>
                    <a:pt x="84" y="25"/>
                  </a:lnTo>
                  <a:lnTo>
                    <a:pt x="84" y="25"/>
                  </a:lnTo>
                  <a:lnTo>
                    <a:pt x="88" y="27"/>
                  </a:lnTo>
                  <a:lnTo>
                    <a:pt x="92" y="27"/>
                  </a:lnTo>
                  <a:lnTo>
                    <a:pt x="94" y="26"/>
                  </a:lnTo>
                  <a:lnTo>
                    <a:pt x="95" y="25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8" y="17"/>
                  </a:lnTo>
                  <a:lnTo>
                    <a:pt x="99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3" y="19"/>
                  </a:lnTo>
                  <a:lnTo>
                    <a:pt x="103" y="19"/>
                  </a:lnTo>
                  <a:lnTo>
                    <a:pt x="106" y="20"/>
                  </a:lnTo>
                  <a:lnTo>
                    <a:pt x="107" y="21"/>
                  </a:lnTo>
                  <a:lnTo>
                    <a:pt x="109" y="26"/>
                  </a:lnTo>
                  <a:lnTo>
                    <a:pt x="110" y="33"/>
                  </a:lnTo>
                  <a:lnTo>
                    <a:pt x="112" y="34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16" y="35"/>
                  </a:lnTo>
                  <a:lnTo>
                    <a:pt x="117" y="34"/>
                  </a:lnTo>
                  <a:lnTo>
                    <a:pt x="119" y="34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31"/>
                  </a:lnTo>
                  <a:lnTo>
                    <a:pt x="122" y="30"/>
                  </a:lnTo>
                  <a:lnTo>
                    <a:pt x="124" y="26"/>
                  </a:lnTo>
                  <a:lnTo>
                    <a:pt x="127" y="25"/>
                  </a:lnTo>
                  <a:lnTo>
                    <a:pt x="128" y="23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6" y="18"/>
                  </a:lnTo>
                  <a:lnTo>
                    <a:pt x="125" y="16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7" y="14"/>
                  </a:lnTo>
                  <a:lnTo>
                    <a:pt x="128" y="15"/>
                  </a:lnTo>
                  <a:lnTo>
                    <a:pt x="130" y="19"/>
                  </a:lnTo>
                  <a:lnTo>
                    <a:pt x="130" y="19"/>
                  </a:lnTo>
                  <a:lnTo>
                    <a:pt x="131" y="17"/>
                  </a:lnTo>
                  <a:lnTo>
                    <a:pt x="131" y="15"/>
                  </a:lnTo>
                  <a:lnTo>
                    <a:pt x="131" y="8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97" y="38"/>
                  </a:moveTo>
                  <a:lnTo>
                    <a:pt x="97" y="38"/>
                  </a:lnTo>
                  <a:lnTo>
                    <a:pt x="98" y="37"/>
                  </a:lnTo>
                  <a:lnTo>
                    <a:pt x="99" y="36"/>
                  </a:lnTo>
                  <a:lnTo>
                    <a:pt x="101" y="35"/>
                  </a:lnTo>
                  <a:lnTo>
                    <a:pt x="101" y="33"/>
                  </a:lnTo>
                  <a:lnTo>
                    <a:pt x="101" y="33"/>
                  </a:lnTo>
                  <a:lnTo>
                    <a:pt x="98" y="33"/>
                  </a:lnTo>
                  <a:lnTo>
                    <a:pt x="96" y="35"/>
                  </a:lnTo>
                  <a:lnTo>
                    <a:pt x="96" y="37"/>
                  </a:lnTo>
                  <a:lnTo>
                    <a:pt x="96" y="38"/>
                  </a:lnTo>
                  <a:lnTo>
                    <a:pt x="97" y="38"/>
                  </a:lnTo>
                  <a:lnTo>
                    <a:pt x="97" y="38"/>
                  </a:lnTo>
                  <a:close/>
                  <a:moveTo>
                    <a:pt x="119" y="56"/>
                  </a:moveTo>
                  <a:lnTo>
                    <a:pt x="119" y="56"/>
                  </a:lnTo>
                  <a:lnTo>
                    <a:pt x="122" y="55"/>
                  </a:lnTo>
                  <a:lnTo>
                    <a:pt x="122" y="53"/>
                  </a:lnTo>
                  <a:lnTo>
                    <a:pt x="122" y="48"/>
                  </a:lnTo>
                  <a:lnTo>
                    <a:pt x="122" y="43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1" y="37"/>
                  </a:lnTo>
                  <a:lnTo>
                    <a:pt x="119" y="37"/>
                  </a:lnTo>
                  <a:lnTo>
                    <a:pt x="118" y="37"/>
                  </a:lnTo>
                  <a:lnTo>
                    <a:pt x="118" y="37"/>
                  </a:lnTo>
                  <a:lnTo>
                    <a:pt x="117" y="41"/>
                  </a:lnTo>
                  <a:lnTo>
                    <a:pt x="116" y="47"/>
                  </a:lnTo>
                  <a:lnTo>
                    <a:pt x="117" y="53"/>
                  </a:lnTo>
                  <a:lnTo>
                    <a:pt x="118" y="55"/>
                  </a:lnTo>
                  <a:lnTo>
                    <a:pt x="119" y="56"/>
                  </a:lnTo>
                  <a:lnTo>
                    <a:pt x="119" y="56"/>
                  </a:lnTo>
                  <a:close/>
                  <a:moveTo>
                    <a:pt x="76" y="110"/>
                  </a:moveTo>
                  <a:lnTo>
                    <a:pt x="76" y="110"/>
                  </a:lnTo>
                  <a:lnTo>
                    <a:pt x="79" y="112"/>
                  </a:lnTo>
                  <a:lnTo>
                    <a:pt x="82" y="115"/>
                  </a:lnTo>
                  <a:lnTo>
                    <a:pt x="85" y="121"/>
                  </a:lnTo>
                  <a:lnTo>
                    <a:pt x="85" y="121"/>
                  </a:lnTo>
                  <a:lnTo>
                    <a:pt x="86" y="117"/>
                  </a:lnTo>
                  <a:lnTo>
                    <a:pt x="85" y="113"/>
                  </a:lnTo>
                  <a:lnTo>
                    <a:pt x="83" y="108"/>
                  </a:lnTo>
                  <a:lnTo>
                    <a:pt x="81" y="104"/>
                  </a:lnTo>
                  <a:lnTo>
                    <a:pt x="81" y="104"/>
                  </a:lnTo>
                  <a:lnTo>
                    <a:pt x="79" y="106"/>
                  </a:lnTo>
                  <a:lnTo>
                    <a:pt x="78" y="107"/>
                  </a:lnTo>
                  <a:lnTo>
                    <a:pt x="77" y="108"/>
                  </a:lnTo>
                  <a:lnTo>
                    <a:pt x="76" y="110"/>
                  </a:lnTo>
                  <a:lnTo>
                    <a:pt x="76" y="110"/>
                  </a:lnTo>
                  <a:close/>
                  <a:moveTo>
                    <a:pt x="25" y="140"/>
                  </a:moveTo>
                  <a:lnTo>
                    <a:pt x="25" y="140"/>
                  </a:lnTo>
                  <a:lnTo>
                    <a:pt x="25" y="145"/>
                  </a:lnTo>
                  <a:lnTo>
                    <a:pt x="24" y="147"/>
                  </a:lnTo>
                  <a:lnTo>
                    <a:pt x="23" y="148"/>
                  </a:lnTo>
                  <a:lnTo>
                    <a:pt x="21" y="148"/>
                  </a:lnTo>
                  <a:lnTo>
                    <a:pt x="17" y="149"/>
                  </a:lnTo>
                  <a:lnTo>
                    <a:pt x="17" y="149"/>
                  </a:lnTo>
                  <a:lnTo>
                    <a:pt x="16" y="156"/>
                  </a:lnTo>
                  <a:lnTo>
                    <a:pt x="15" y="159"/>
                  </a:lnTo>
                  <a:lnTo>
                    <a:pt x="16" y="160"/>
                  </a:lnTo>
                  <a:lnTo>
                    <a:pt x="17" y="161"/>
                  </a:lnTo>
                  <a:lnTo>
                    <a:pt x="17" y="161"/>
                  </a:lnTo>
                  <a:lnTo>
                    <a:pt x="22" y="158"/>
                  </a:lnTo>
                  <a:lnTo>
                    <a:pt x="26" y="155"/>
                  </a:lnTo>
                  <a:lnTo>
                    <a:pt x="29" y="151"/>
                  </a:lnTo>
                  <a:lnTo>
                    <a:pt x="31" y="149"/>
                  </a:lnTo>
                  <a:lnTo>
                    <a:pt x="34" y="149"/>
                  </a:lnTo>
                  <a:lnTo>
                    <a:pt x="34" y="149"/>
                  </a:lnTo>
                  <a:lnTo>
                    <a:pt x="33" y="144"/>
                  </a:lnTo>
                  <a:lnTo>
                    <a:pt x="33" y="139"/>
                  </a:lnTo>
                  <a:lnTo>
                    <a:pt x="33" y="136"/>
                  </a:lnTo>
                  <a:lnTo>
                    <a:pt x="32" y="134"/>
                  </a:lnTo>
                  <a:lnTo>
                    <a:pt x="31" y="133"/>
                  </a:lnTo>
                  <a:lnTo>
                    <a:pt x="31" y="133"/>
                  </a:lnTo>
                  <a:lnTo>
                    <a:pt x="30" y="135"/>
                  </a:lnTo>
                  <a:lnTo>
                    <a:pt x="29" y="136"/>
                  </a:lnTo>
                  <a:lnTo>
                    <a:pt x="29" y="139"/>
                  </a:lnTo>
                  <a:lnTo>
                    <a:pt x="29" y="141"/>
                  </a:lnTo>
                  <a:lnTo>
                    <a:pt x="29" y="141"/>
                  </a:lnTo>
                  <a:lnTo>
                    <a:pt x="27" y="141"/>
                  </a:lnTo>
                  <a:lnTo>
                    <a:pt x="25" y="140"/>
                  </a:lnTo>
                  <a:lnTo>
                    <a:pt x="25" y="140"/>
                  </a:lnTo>
                  <a:close/>
                  <a:moveTo>
                    <a:pt x="89" y="160"/>
                  </a:moveTo>
                  <a:lnTo>
                    <a:pt x="89" y="160"/>
                  </a:lnTo>
                  <a:lnTo>
                    <a:pt x="88" y="155"/>
                  </a:lnTo>
                  <a:lnTo>
                    <a:pt x="87" y="153"/>
                  </a:lnTo>
                  <a:lnTo>
                    <a:pt x="85" y="151"/>
                  </a:lnTo>
                  <a:lnTo>
                    <a:pt x="85" y="151"/>
                  </a:lnTo>
                  <a:lnTo>
                    <a:pt x="86" y="157"/>
                  </a:lnTo>
                  <a:lnTo>
                    <a:pt x="87" y="158"/>
                  </a:lnTo>
                  <a:lnTo>
                    <a:pt x="89" y="160"/>
                  </a:lnTo>
                  <a:lnTo>
                    <a:pt x="89" y="160"/>
                  </a:lnTo>
                  <a:close/>
                  <a:moveTo>
                    <a:pt x="88" y="216"/>
                  </a:moveTo>
                  <a:lnTo>
                    <a:pt x="88" y="216"/>
                  </a:lnTo>
                  <a:lnTo>
                    <a:pt x="90" y="206"/>
                  </a:lnTo>
                  <a:lnTo>
                    <a:pt x="90" y="201"/>
                  </a:lnTo>
                  <a:lnTo>
                    <a:pt x="90" y="199"/>
                  </a:lnTo>
                  <a:lnTo>
                    <a:pt x="89" y="197"/>
                  </a:lnTo>
                  <a:lnTo>
                    <a:pt x="89" y="197"/>
                  </a:lnTo>
                  <a:lnTo>
                    <a:pt x="87" y="201"/>
                  </a:lnTo>
                  <a:lnTo>
                    <a:pt x="86" y="207"/>
                  </a:lnTo>
                  <a:lnTo>
                    <a:pt x="86" y="212"/>
                  </a:lnTo>
                  <a:lnTo>
                    <a:pt x="86" y="215"/>
                  </a:lnTo>
                  <a:lnTo>
                    <a:pt x="88" y="216"/>
                  </a:lnTo>
                  <a:lnTo>
                    <a:pt x="88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55" name="Freeform 84"/>
            <p:cNvSpPr>
              <a:spLocks noEditPoints="1"/>
            </p:cNvSpPr>
            <p:nvPr/>
          </p:nvSpPr>
          <p:spPr bwMode="auto">
            <a:xfrm>
              <a:off x="3317875" y="5283201"/>
              <a:ext cx="123825" cy="179388"/>
            </a:xfrm>
            <a:custGeom>
              <a:avLst/>
              <a:gdLst>
                <a:gd name="T0" fmla="*/ 76 w 78"/>
                <a:gd name="T1" fmla="*/ 8 h 113"/>
                <a:gd name="T2" fmla="*/ 74 w 78"/>
                <a:gd name="T3" fmla="*/ 9 h 113"/>
                <a:gd name="T4" fmla="*/ 67 w 78"/>
                <a:gd name="T5" fmla="*/ 18 h 113"/>
                <a:gd name="T6" fmla="*/ 68 w 78"/>
                <a:gd name="T7" fmla="*/ 30 h 113"/>
                <a:gd name="T8" fmla="*/ 64 w 78"/>
                <a:gd name="T9" fmla="*/ 25 h 113"/>
                <a:gd name="T10" fmla="*/ 61 w 78"/>
                <a:gd name="T11" fmla="*/ 26 h 113"/>
                <a:gd name="T12" fmla="*/ 64 w 78"/>
                <a:gd name="T13" fmla="*/ 36 h 113"/>
                <a:gd name="T14" fmla="*/ 59 w 78"/>
                <a:gd name="T15" fmla="*/ 40 h 113"/>
                <a:gd name="T16" fmla="*/ 55 w 78"/>
                <a:gd name="T17" fmla="*/ 35 h 113"/>
                <a:gd name="T18" fmla="*/ 47 w 78"/>
                <a:gd name="T19" fmla="*/ 51 h 113"/>
                <a:gd name="T20" fmla="*/ 44 w 78"/>
                <a:gd name="T21" fmla="*/ 60 h 113"/>
                <a:gd name="T22" fmla="*/ 39 w 78"/>
                <a:gd name="T23" fmla="*/ 66 h 113"/>
                <a:gd name="T24" fmla="*/ 35 w 78"/>
                <a:gd name="T25" fmla="*/ 67 h 113"/>
                <a:gd name="T26" fmla="*/ 32 w 78"/>
                <a:gd name="T27" fmla="*/ 77 h 113"/>
                <a:gd name="T28" fmla="*/ 24 w 78"/>
                <a:gd name="T29" fmla="*/ 78 h 113"/>
                <a:gd name="T30" fmla="*/ 20 w 78"/>
                <a:gd name="T31" fmla="*/ 83 h 113"/>
                <a:gd name="T32" fmla="*/ 16 w 78"/>
                <a:gd name="T33" fmla="*/ 77 h 113"/>
                <a:gd name="T34" fmla="*/ 16 w 78"/>
                <a:gd name="T35" fmla="*/ 86 h 113"/>
                <a:gd name="T36" fmla="*/ 20 w 78"/>
                <a:gd name="T37" fmla="*/ 84 h 113"/>
                <a:gd name="T38" fmla="*/ 17 w 78"/>
                <a:gd name="T39" fmla="*/ 95 h 113"/>
                <a:gd name="T40" fmla="*/ 14 w 78"/>
                <a:gd name="T41" fmla="*/ 96 h 113"/>
                <a:gd name="T42" fmla="*/ 9 w 78"/>
                <a:gd name="T43" fmla="*/ 100 h 113"/>
                <a:gd name="T44" fmla="*/ 9 w 78"/>
                <a:gd name="T45" fmla="*/ 109 h 113"/>
                <a:gd name="T46" fmla="*/ 4 w 78"/>
                <a:gd name="T47" fmla="*/ 112 h 113"/>
                <a:gd name="T48" fmla="*/ 1 w 78"/>
                <a:gd name="T49" fmla="*/ 111 h 113"/>
                <a:gd name="T50" fmla="*/ 5 w 78"/>
                <a:gd name="T51" fmla="*/ 104 h 113"/>
                <a:gd name="T52" fmla="*/ 2 w 78"/>
                <a:gd name="T53" fmla="*/ 95 h 113"/>
                <a:gd name="T54" fmla="*/ 11 w 78"/>
                <a:gd name="T55" fmla="*/ 82 h 113"/>
                <a:gd name="T56" fmla="*/ 7 w 78"/>
                <a:gd name="T57" fmla="*/ 80 h 113"/>
                <a:gd name="T58" fmla="*/ 7 w 78"/>
                <a:gd name="T59" fmla="*/ 64 h 113"/>
                <a:gd name="T60" fmla="*/ 9 w 78"/>
                <a:gd name="T61" fmla="*/ 60 h 113"/>
                <a:gd name="T62" fmla="*/ 13 w 78"/>
                <a:gd name="T63" fmla="*/ 61 h 113"/>
                <a:gd name="T64" fmla="*/ 13 w 78"/>
                <a:gd name="T65" fmla="*/ 76 h 113"/>
                <a:gd name="T66" fmla="*/ 15 w 78"/>
                <a:gd name="T67" fmla="*/ 66 h 113"/>
                <a:gd name="T68" fmla="*/ 22 w 78"/>
                <a:gd name="T69" fmla="*/ 62 h 113"/>
                <a:gd name="T70" fmla="*/ 28 w 78"/>
                <a:gd name="T71" fmla="*/ 68 h 113"/>
                <a:gd name="T72" fmla="*/ 30 w 78"/>
                <a:gd name="T73" fmla="*/ 63 h 113"/>
                <a:gd name="T74" fmla="*/ 29 w 78"/>
                <a:gd name="T75" fmla="*/ 53 h 113"/>
                <a:gd name="T76" fmla="*/ 33 w 78"/>
                <a:gd name="T77" fmla="*/ 42 h 113"/>
                <a:gd name="T78" fmla="*/ 37 w 78"/>
                <a:gd name="T79" fmla="*/ 47 h 113"/>
                <a:gd name="T80" fmla="*/ 36 w 78"/>
                <a:gd name="T81" fmla="*/ 37 h 113"/>
                <a:gd name="T82" fmla="*/ 46 w 78"/>
                <a:gd name="T83" fmla="*/ 27 h 113"/>
                <a:gd name="T84" fmla="*/ 51 w 78"/>
                <a:gd name="T85" fmla="*/ 22 h 113"/>
                <a:gd name="T86" fmla="*/ 54 w 78"/>
                <a:gd name="T87" fmla="*/ 11 h 113"/>
                <a:gd name="T88" fmla="*/ 65 w 78"/>
                <a:gd name="T89" fmla="*/ 13 h 113"/>
                <a:gd name="T90" fmla="*/ 69 w 78"/>
                <a:gd name="T91" fmla="*/ 14 h 113"/>
                <a:gd name="T92" fmla="*/ 64 w 78"/>
                <a:gd name="T93" fmla="*/ 11 h 113"/>
                <a:gd name="T94" fmla="*/ 67 w 78"/>
                <a:gd name="T95" fmla="*/ 4 h 113"/>
                <a:gd name="T96" fmla="*/ 72 w 78"/>
                <a:gd name="T97" fmla="*/ 1 h 113"/>
                <a:gd name="T98" fmla="*/ 34 w 78"/>
                <a:gd name="T99" fmla="*/ 61 h 113"/>
                <a:gd name="T100" fmla="*/ 36 w 78"/>
                <a:gd name="T101" fmla="*/ 55 h 113"/>
                <a:gd name="T102" fmla="*/ 33 w 78"/>
                <a:gd name="T103" fmla="*/ 6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" h="113">
                  <a:moveTo>
                    <a:pt x="75" y="2"/>
                  </a:moveTo>
                  <a:lnTo>
                    <a:pt x="75" y="2"/>
                  </a:lnTo>
                  <a:lnTo>
                    <a:pt x="75" y="7"/>
                  </a:lnTo>
                  <a:lnTo>
                    <a:pt x="76" y="8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4" y="9"/>
                  </a:lnTo>
                  <a:lnTo>
                    <a:pt x="72" y="13"/>
                  </a:lnTo>
                  <a:lnTo>
                    <a:pt x="70" y="17"/>
                  </a:lnTo>
                  <a:lnTo>
                    <a:pt x="69" y="18"/>
                  </a:lnTo>
                  <a:lnTo>
                    <a:pt x="67" y="18"/>
                  </a:lnTo>
                  <a:lnTo>
                    <a:pt x="67" y="18"/>
                  </a:lnTo>
                  <a:lnTo>
                    <a:pt x="68" y="23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7" y="29"/>
                  </a:lnTo>
                  <a:lnTo>
                    <a:pt x="66" y="28"/>
                  </a:lnTo>
                  <a:lnTo>
                    <a:pt x="66" y="26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2" y="26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62" y="31"/>
                  </a:lnTo>
                  <a:lnTo>
                    <a:pt x="64" y="33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2" y="37"/>
                  </a:lnTo>
                  <a:lnTo>
                    <a:pt x="61" y="37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59" y="40"/>
                  </a:lnTo>
                  <a:lnTo>
                    <a:pt x="58" y="39"/>
                  </a:lnTo>
                  <a:lnTo>
                    <a:pt x="57" y="38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3" y="40"/>
                  </a:lnTo>
                  <a:lnTo>
                    <a:pt x="50" y="46"/>
                  </a:lnTo>
                  <a:lnTo>
                    <a:pt x="47" y="51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8"/>
                  </a:lnTo>
                  <a:lnTo>
                    <a:pt x="44" y="60"/>
                  </a:lnTo>
                  <a:lnTo>
                    <a:pt x="44" y="61"/>
                  </a:lnTo>
                  <a:lnTo>
                    <a:pt x="42" y="62"/>
                  </a:lnTo>
                  <a:lnTo>
                    <a:pt x="39" y="63"/>
                  </a:lnTo>
                  <a:lnTo>
                    <a:pt x="39" y="66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7" y="68"/>
                  </a:lnTo>
                  <a:lnTo>
                    <a:pt x="35" y="67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74"/>
                  </a:lnTo>
                  <a:lnTo>
                    <a:pt x="32" y="77"/>
                  </a:lnTo>
                  <a:lnTo>
                    <a:pt x="30" y="79"/>
                  </a:lnTo>
                  <a:lnTo>
                    <a:pt x="30" y="79"/>
                  </a:lnTo>
                  <a:lnTo>
                    <a:pt x="27" y="78"/>
                  </a:lnTo>
                  <a:lnTo>
                    <a:pt x="24" y="78"/>
                  </a:lnTo>
                  <a:lnTo>
                    <a:pt x="21" y="79"/>
                  </a:lnTo>
                  <a:lnTo>
                    <a:pt x="20" y="81"/>
                  </a:lnTo>
                  <a:lnTo>
                    <a:pt x="20" y="83"/>
                  </a:lnTo>
                  <a:lnTo>
                    <a:pt x="20" y="83"/>
                  </a:lnTo>
                  <a:lnTo>
                    <a:pt x="17" y="81"/>
                  </a:lnTo>
                  <a:lnTo>
                    <a:pt x="16" y="80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5" y="79"/>
                  </a:lnTo>
                  <a:lnTo>
                    <a:pt x="15" y="80"/>
                  </a:lnTo>
                  <a:lnTo>
                    <a:pt x="15" y="84"/>
                  </a:lnTo>
                  <a:lnTo>
                    <a:pt x="16" y="86"/>
                  </a:lnTo>
                  <a:lnTo>
                    <a:pt x="17" y="87"/>
                  </a:lnTo>
                  <a:lnTo>
                    <a:pt x="18" y="86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19" y="92"/>
                  </a:lnTo>
                  <a:lnTo>
                    <a:pt x="17" y="95"/>
                  </a:lnTo>
                  <a:lnTo>
                    <a:pt x="16" y="96"/>
                  </a:lnTo>
                  <a:lnTo>
                    <a:pt x="16" y="98"/>
                  </a:lnTo>
                  <a:lnTo>
                    <a:pt x="16" y="98"/>
                  </a:lnTo>
                  <a:lnTo>
                    <a:pt x="14" y="96"/>
                  </a:lnTo>
                  <a:lnTo>
                    <a:pt x="13" y="96"/>
                  </a:lnTo>
                  <a:lnTo>
                    <a:pt x="11" y="96"/>
                  </a:lnTo>
                  <a:lnTo>
                    <a:pt x="10" y="98"/>
                  </a:lnTo>
                  <a:lnTo>
                    <a:pt x="9" y="100"/>
                  </a:lnTo>
                  <a:lnTo>
                    <a:pt x="8" y="103"/>
                  </a:lnTo>
                  <a:lnTo>
                    <a:pt x="8" y="105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7" y="109"/>
                  </a:lnTo>
                  <a:lnTo>
                    <a:pt x="6" y="109"/>
                  </a:lnTo>
                  <a:lnTo>
                    <a:pt x="5" y="110"/>
                  </a:lnTo>
                  <a:lnTo>
                    <a:pt x="4" y="112"/>
                  </a:lnTo>
                  <a:lnTo>
                    <a:pt x="2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11"/>
                  </a:lnTo>
                  <a:lnTo>
                    <a:pt x="1" y="109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5" y="98"/>
                  </a:lnTo>
                  <a:lnTo>
                    <a:pt x="5" y="96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1" y="82"/>
                  </a:lnTo>
                  <a:lnTo>
                    <a:pt x="10" y="81"/>
                  </a:lnTo>
                  <a:lnTo>
                    <a:pt x="9" y="80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8" y="78"/>
                  </a:lnTo>
                  <a:lnTo>
                    <a:pt x="9" y="75"/>
                  </a:lnTo>
                  <a:lnTo>
                    <a:pt x="8" y="70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9" y="60"/>
                  </a:lnTo>
                  <a:lnTo>
                    <a:pt x="11" y="60"/>
                  </a:lnTo>
                  <a:lnTo>
                    <a:pt x="12" y="61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12" y="69"/>
                  </a:lnTo>
                  <a:lnTo>
                    <a:pt x="12" y="73"/>
                  </a:lnTo>
                  <a:lnTo>
                    <a:pt x="13" y="76"/>
                  </a:lnTo>
                  <a:lnTo>
                    <a:pt x="13" y="76"/>
                  </a:lnTo>
                  <a:lnTo>
                    <a:pt x="14" y="75"/>
                  </a:lnTo>
                  <a:lnTo>
                    <a:pt x="15" y="74"/>
                  </a:lnTo>
                  <a:lnTo>
                    <a:pt x="15" y="70"/>
                  </a:lnTo>
                  <a:lnTo>
                    <a:pt x="15" y="66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9" y="61"/>
                  </a:lnTo>
                  <a:lnTo>
                    <a:pt x="22" y="62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9" y="67"/>
                  </a:lnTo>
                  <a:lnTo>
                    <a:pt x="29" y="64"/>
                  </a:lnTo>
                  <a:lnTo>
                    <a:pt x="30" y="63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29" y="58"/>
                  </a:lnTo>
                  <a:lnTo>
                    <a:pt x="29" y="53"/>
                  </a:lnTo>
                  <a:lnTo>
                    <a:pt x="29" y="4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3" y="42"/>
                  </a:lnTo>
                  <a:lnTo>
                    <a:pt x="34" y="43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7" y="47"/>
                  </a:lnTo>
                  <a:lnTo>
                    <a:pt x="37" y="46"/>
                  </a:lnTo>
                  <a:lnTo>
                    <a:pt x="37" y="43"/>
                  </a:lnTo>
                  <a:lnTo>
                    <a:pt x="36" y="40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39" y="34"/>
                  </a:lnTo>
                  <a:lnTo>
                    <a:pt x="42" y="31"/>
                  </a:lnTo>
                  <a:lnTo>
                    <a:pt x="46" y="27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9" y="22"/>
                  </a:lnTo>
                  <a:lnTo>
                    <a:pt x="51" y="22"/>
                  </a:lnTo>
                  <a:lnTo>
                    <a:pt x="52" y="21"/>
                  </a:lnTo>
                  <a:lnTo>
                    <a:pt x="53" y="20"/>
                  </a:lnTo>
                  <a:lnTo>
                    <a:pt x="54" y="16"/>
                  </a:lnTo>
                  <a:lnTo>
                    <a:pt x="54" y="11"/>
                  </a:lnTo>
                  <a:lnTo>
                    <a:pt x="54" y="11"/>
                  </a:lnTo>
                  <a:lnTo>
                    <a:pt x="58" y="11"/>
                  </a:lnTo>
                  <a:lnTo>
                    <a:pt x="61" y="12"/>
                  </a:lnTo>
                  <a:lnTo>
                    <a:pt x="65" y="13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8" y="15"/>
                  </a:lnTo>
                  <a:lnTo>
                    <a:pt x="69" y="14"/>
                  </a:lnTo>
                  <a:lnTo>
                    <a:pt x="68" y="12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7" y="4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5" y="2"/>
                  </a:lnTo>
                  <a:close/>
                  <a:moveTo>
                    <a:pt x="34" y="61"/>
                  </a:moveTo>
                  <a:lnTo>
                    <a:pt x="34" y="61"/>
                  </a:lnTo>
                  <a:lnTo>
                    <a:pt x="38" y="58"/>
                  </a:lnTo>
                  <a:lnTo>
                    <a:pt x="38" y="57"/>
                  </a:lnTo>
                  <a:lnTo>
                    <a:pt x="36" y="55"/>
                  </a:lnTo>
                  <a:lnTo>
                    <a:pt x="36" y="55"/>
                  </a:lnTo>
                  <a:lnTo>
                    <a:pt x="35" y="57"/>
                  </a:lnTo>
                  <a:lnTo>
                    <a:pt x="34" y="59"/>
                  </a:lnTo>
                  <a:lnTo>
                    <a:pt x="33" y="60"/>
                  </a:lnTo>
                  <a:lnTo>
                    <a:pt x="34" y="61"/>
                  </a:lnTo>
                  <a:lnTo>
                    <a:pt x="3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>
          <a:xfrm>
            <a:off x="2971936" y="2548327"/>
            <a:ext cx="921291" cy="30008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25400" h="0"/>
            </a:sp3d>
          </a:bodyPr>
          <a:lstStyle/>
          <a:p>
            <a:pPr algn="ctr">
              <a:defRPr/>
            </a:pPr>
            <a:r>
              <a:rPr lang="zh-CN" altLang="en-US" sz="1350" b="1" dirty="0" smtClean="0">
                <a:ln w="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并行系统</a:t>
            </a:r>
            <a:endParaRPr lang="en-US" altLang="ko-KR" sz="1350" b="1" dirty="0">
              <a:ln w="0" cmpd="sng">
                <a:noFill/>
                <a:prstDash val="solid"/>
                <a:miter lim="800000"/>
              </a:ln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7" name="그룹 58"/>
          <p:cNvGrpSpPr/>
          <p:nvPr/>
        </p:nvGrpSpPr>
        <p:grpSpPr>
          <a:xfrm>
            <a:off x="1361976" y="1842910"/>
            <a:ext cx="1669262" cy="1688819"/>
            <a:chOff x="881063" y="1844675"/>
            <a:chExt cx="2709862" cy="2741613"/>
          </a:xfrm>
          <a:solidFill>
            <a:schemeClr val="bg1"/>
          </a:solidFill>
        </p:grpSpPr>
        <p:sp>
          <p:nvSpPr>
            <p:cNvPr id="58" name="Freeform 7"/>
            <p:cNvSpPr/>
            <p:nvPr/>
          </p:nvSpPr>
          <p:spPr bwMode="auto">
            <a:xfrm>
              <a:off x="938213" y="2863850"/>
              <a:ext cx="9525" cy="6350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1 w 6"/>
                <a:gd name="T5" fmla="*/ 2 h 4"/>
                <a:gd name="T6" fmla="*/ 2 w 6"/>
                <a:gd name="T7" fmla="*/ 1 h 4"/>
                <a:gd name="T8" fmla="*/ 4 w 6"/>
                <a:gd name="T9" fmla="*/ 0 h 4"/>
                <a:gd name="T10" fmla="*/ 6 w 6"/>
                <a:gd name="T11" fmla="*/ 0 h 4"/>
                <a:gd name="T12" fmla="*/ 6 w 6"/>
                <a:gd name="T13" fmla="*/ 0 h 4"/>
                <a:gd name="T14" fmla="*/ 6 w 6"/>
                <a:gd name="T15" fmla="*/ 2 h 4"/>
                <a:gd name="T16" fmla="*/ 4 w 6"/>
                <a:gd name="T17" fmla="*/ 3 h 4"/>
                <a:gd name="T18" fmla="*/ 2 w 6"/>
                <a:gd name="T19" fmla="*/ 4 h 4"/>
                <a:gd name="T20" fmla="*/ 0 w 6"/>
                <a:gd name="T21" fmla="*/ 4 h 4"/>
                <a:gd name="T22" fmla="*/ 0 w 6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59" name="Freeform 8"/>
            <p:cNvSpPr/>
            <p:nvPr/>
          </p:nvSpPr>
          <p:spPr bwMode="auto">
            <a:xfrm>
              <a:off x="938213" y="2824163"/>
              <a:ext cx="20637" cy="33338"/>
            </a:xfrm>
            <a:custGeom>
              <a:avLst/>
              <a:gdLst>
                <a:gd name="T0" fmla="*/ 0 w 13"/>
                <a:gd name="T1" fmla="*/ 20 h 21"/>
                <a:gd name="T2" fmla="*/ 0 w 13"/>
                <a:gd name="T3" fmla="*/ 20 h 21"/>
                <a:gd name="T4" fmla="*/ 1 w 13"/>
                <a:gd name="T5" fmla="*/ 15 h 21"/>
                <a:gd name="T6" fmla="*/ 1 w 13"/>
                <a:gd name="T7" fmla="*/ 11 h 21"/>
                <a:gd name="T8" fmla="*/ 1 w 13"/>
                <a:gd name="T9" fmla="*/ 6 h 21"/>
                <a:gd name="T10" fmla="*/ 2 w 13"/>
                <a:gd name="T11" fmla="*/ 0 h 21"/>
                <a:gd name="T12" fmla="*/ 2 w 13"/>
                <a:gd name="T13" fmla="*/ 0 h 21"/>
                <a:gd name="T14" fmla="*/ 7 w 13"/>
                <a:gd name="T15" fmla="*/ 0 h 21"/>
                <a:gd name="T16" fmla="*/ 10 w 13"/>
                <a:gd name="T17" fmla="*/ 1 h 21"/>
                <a:gd name="T18" fmla="*/ 12 w 13"/>
                <a:gd name="T19" fmla="*/ 5 h 21"/>
                <a:gd name="T20" fmla="*/ 13 w 13"/>
                <a:gd name="T21" fmla="*/ 9 h 21"/>
                <a:gd name="T22" fmla="*/ 13 w 13"/>
                <a:gd name="T23" fmla="*/ 9 h 21"/>
                <a:gd name="T24" fmla="*/ 9 w 13"/>
                <a:gd name="T25" fmla="*/ 8 h 21"/>
                <a:gd name="T26" fmla="*/ 7 w 13"/>
                <a:gd name="T27" fmla="*/ 8 h 21"/>
                <a:gd name="T28" fmla="*/ 7 w 13"/>
                <a:gd name="T29" fmla="*/ 9 h 21"/>
                <a:gd name="T30" fmla="*/ 7 w 13"/>
                <a:gd name="T31" fmla="*/ 11 h 21"/>
                <a:gd name="T32" fmla="*/ 9 w 13"/>
                <a:gd name="T33" fmla="*/ 15 h 21"/>
                <a:gd name="T34" fmla="*/ 11 w 13"/>
                <a:gd name="T35" fmla="*/ 20 h 21"/>
                <a:gd name="T36" fmla="*/ 11 w 13"/>
                <a:gd name="T37" fmla="*/ 20 h 21"/>
                <a:gd name="T38" fmla="*/ 8 w 13"/>
                <a:gd name="T39" fmla="*/ 21 h 21"/>
                <a:gd name="T40" fmla="*/ 6 w 13"/>
                <a:gd name="T41" fmla="*/ 21 h 21"/>
                <a:gd name="T42" fmla="*/ 3 w 13"/>
                <a:gd name="T43" fmla="*/ 20 h 21"/>
                <a:gd name="T44" fmla="*/ 0 w 13"/>
                <a:gd name="T45" fmla="*/ 20 h 21"/>
                <a:gd name="T46" fmla="*/ 0 w 13"/>
                <a:gd name="T4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21">
                  <a:moveTo>
                    <a:pt x="0" y="20"/>
                  </a:moveTo>
                  <a:lnTo>
                    <a:pt x="0" y="20"/>
                  </a:lnTo>
                  <a:lnTo>
                    <a:pt x="1" y="15"/>
                  </a:lnTo>
                  <a:lnTo>
                    <a:pt x="1" y="11"/>
                  </a:lnTo>
                  <a:lnTo>
                    <a:pt x="1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2" y="5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11"/>
                  </a:lnTo>
                  <a:lnTo>
                    <a:pt x="9" y="15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8" y="21"/>
                  </a:lnTo>
                  <a:lnTo>
                    <a:pt x="6" y="21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0" name="Freeform 9"/>
            <p:cNvSpPr/>
            <p:nvPr/>
          </p:nvSpPr>
          <p:spPr bwMode="auto">
            <a:xfrm>
              <a:off x="947738" y="2797175"/>
              <a:ext cx="19050" cy="19050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12 h 12"/>
                <a:gd name="T4" fmla="*/ 1 w 12"/>
                <a:gd name="T5" fmla="*/ 10 h 12"/>
                <a:gd name="T6" fmla="*/ 1 w 12"/>
                <a:gd name="T7" fmla="*/ 8 h 12"/>
                <a:gd name="T8" fmla="*/ 1 w 12"/>
                <a:gd name="T9" fmla="*/ 3 h 12"/>
                <a:gd name="T10" fmla="*/ 2 w 12"/>
                <a:gd name="T11" fmla="*/ 2 h 12"/>
                <a:gd name="T12" fmla="*/ 3 w 12"/>
                <a:gd name="T13" fmla="*/ 0 h 12"/>
                <a:gd name="T14" fmla="*/ 5 w 12"/>
                <a:gd name="T15" fmla="*/ 0 h 12"/>
                <a:gd name="T16" fmla="*/ 10 w 12"/>
                <a:gd name="T17" fmla="*/ 0 h 12"/>
                <a:gd name="T18" fmla="*/ 10 w 12"/>
                <a:gd name="T19" fmla="*/ 0 h 12"/>
                <a:gd name="T20" fmla="*/ 10 w 12"/>
                <a:gd name="T21" fmla="*/ 2 h 12"/>
                <a:gd name="T22" fmla="*/ 12 w 12"/>
                <a:gd name="T23" fmla="*/ 4 h 12"/>
                <a:gd name="T24" fmla="*/ 12 w 12"/>
                <a:gd name="T25" fmla="*/ 4 h 12"/>
                <a:gd name="T26" fmla="*/ 11 w 12"/>
                <a:gd name="T27" fmla="*/ 8 h 12"/>
                <a:gd name="T28" fmla="*/ 8 w 12"/>
                <a:gd name="T29" fmla="*/ 10 h 12"/>
                <a:gd name="T30" fmla="*/ 5 w 12"/>
                <a:gd name="T31" fmla="*/ 12 h 12"/>
                <a:gd name="T32" fmla="*/ 0 w 12"/>
                <a:gd name="T33" fmla="*/ 12 h 12"/>
                <a:gd name="T34" fmla="*/ 0 w 12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12"/>
                  </a:lnTo>
                  <a:lnTo>
                    <a:pt x="1" y="10"/>
                  </a:lnTo>
                  <a:lnTo>
                    <a:pt x="1" y="8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8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1" name="Freeform 10"/>
            <p:cNvSpPr/>
            <p:nvPr/>
          </p:nvSpPr>
          <p:spPr bwMode="auto">
            <a:xfrm>
              <a:off x="963613" y="2735263"/>
              <a:ext cx="20637" cy="49213"/>
            </a:xfrm>
            <a:custGeom>
              <a:avLst/>
              <a:gdLst>
                <a:gd name="T0" fmla="*/ 9 w 13"/>
                <a:gd name="T1" fmla="*/ 31 h 31"/>
                <a:gd name="T2" fmla="*/ 9 w 13"/>
                <a:gd name="T3" fmla="*/ 31 h 31"/>
                <a:gd name="T4" fmla="*/ 0 w 13"/>
                <a:gd name="T5" fmla="*/ 31 h 31"/>
                <a:gd name="T6" fmla="*/ 0 w 13"/>
                <a:gd name="T7" fmla="*/ 31 h 31"/>
                <a:gd name="T8" fmla="*/ 1 w 13"/>
                <a:gd name="T9" fmla="*/ 30 h 31"/>
                <a:gd name="T10" fmla="*/ 2 w 13"/>
                <a:gd name="T11" fmla="*/ 29 h 31"/>
                <a:gd name="T12" fmla="*/ 6 w 13"/>
                <a:gd name="T13" fmla="*/ 29 h 31"/>
                <a:gd name="T14" fmla="*/ 6 w 13"/>
                <a:gd name="T15" fmla="*/ 29 h 31"/>
                <a:gd name="T16" fmla="*/ 7 w 13"/>
                <a:gd name="T17" fmla="*/ 27 h 31"/>
                <a:gd name="T18" fmla="*/ 5 w 13"/>
                <a:gd name="T19" fmla="*/ 26 h 31"/>
                <a:gd name="T20" fmla="*/ 3 w 13"/>
                <a:gd name="T21" fmla="*/ 25 h 31"/>
                <a:gd name="T22" fmla="*/ 2 w 13"/>
                <a:gd name="T23" fmla="*/ 25 h 31"/>
                <a:gd name="T24" fmla="*/ 2 w 13"/>
                <a:gd name="T25" fmla="*/ 25 h 31"/>
                <a:gd name="T26" fmla="*/ 1 w 13"/>
                <a:gd name="T27" fmla="*/ 20 h 31"/>
                <a:gd name="T28" fmla="*/ 0 w 13"/>
                <a:gd name="T29" fmla="*/ 13 h 31"/>
                <a:gd name="T30" fmla="*/ 0 w 13"/>
                <a:gd name="T31" fmla="*/ 13 h 31"/>
                <a:gd name="T32" fmla="*/ 1 w 13"/>
                <a:gd name="T33" fmla="*/ 10 h 31"/>
                <a:gd name="T34" fmla="*/ 3 w 13"/>
                <a:gd name="T35" fmla="*/ 7 h 31"/>
                <a:gd name="T36" fmla="*/ 4 w 13"/>
                <a:gd name="T37" fmla="*/ 5 h 31"/>
                <a:gd name="T38" fmla="*/ 3 w 13"/>
                <a:gd name="T39" fmla="*/ 4 h 31"/>
                <a:gd name="T40" fmla="*/ 2 w 13"/>
                <a:gd name="T41" fmla="*/ 2 h 31"/>
                <a:gd name="T42" fmla="*/ 2 w 13"/>
                <a:gd name="T43" fmla="*/ 2 h 31"/>
                <a:gd name="T44" fmla="*/ 2 w 13"/>
                <a:gd name="T45" fmla="*/ 1 h 31"/>
                <a:gd name="T46" fmla="*/ 3 w 13"/>
                <a:gd name="T47" fmla="*/ 0 h 31"/>
                <a:gd name="T48" fmla="*/ 6 w 13"/>
                <a:gd name="T49" fmla="*/ 0 h 31"/>
                <a:gd name="T50" fmla="*/ 10 w 13"/>
                <a:gd name="T51" fmla="*/ 0 h 31"/>
                <a:gd name="T52" fmla="*/ 11 w 13"/>
                <a:gd name="T53" fmla="*/ 1 h 31"/>
                <a:gd name="T54" fmla="*/ 11 w 13"/>
                <a:gd name="T55" fmla="*/ 2 h 31"/>
                <a:gd name="T56" fmla="*/ 11 w 13"/>
                <a:gd name="T57" fmla="*/ 2 h 31"/>
                <a:gd name="T58" fmla="*/ 11 w 13"/>
                <a:gd name="T59" fmla="*/ 5 h 31"/>
                <a:gd name="T60" fmla="*/ 10 w 13"/>
                <a:gd name="T61" fmla="*/ 6 h 31"/>
                <a:gd name="T62" fmla="*/ 6 w 13"/>
                <a:gd name="T63" fmla="*/ 7 h 31"/>
                <a:gd name="T64" fmla="*/ 6 w 13"/>
                <a:gd name="T65" fmla="*/ 7 h 31"/>
                <a:gd name="T66" fmla="*/ 7 w 13"/>
                <a:gd name="T67" fmla="*/ 8 h 31"/>
                <a:gd name="T68" fmla="*/ 9 w 13"/>
                <a:gd name="T69" fmla="*/ 8 h 31"/>
                <a:gd name="T70" fmla="*/ 11 w 13"/>
                <a:gd name="T71" fmla="*/ 8 h 31"/>
                <a:gd name="T72" fmla="*/ 12 w 13"/>
                <a:gd name="T73" fmla="*/ 8 h 31"/>
                <a:gd name="T74" fmla="*/ 13 w 13"/>
                <a:gd name="T75" fmla="*/ 9 h 31"/>
                <a:gd name="T76" fmla="*/ 13 w 13"/>
                <a:gd name="T77" fmla="*/ 11 h 31"/>
                <a:gd name="T78" fmla="*/ 13 w 13"/>
                <a:gd name="T79" fmla="*/ 15 h 31"/>
                <a:gd name="T80" fmla="*/ 13 w 13"/>
                <a:gd name="T81" fmla="*/ 15 h 31"/>
                <a:gd name="T82" fmla="*/ 13 w 13"/>
                <a:gd name="T83" fmla="*/ 17 h 31"/>
                <a:gd name="T84" fmla="*/ 13 w 13"/>
                <a:gd name="T85" fmla="*/ 20 h 31"/>
                <a:gd name="T86" fmla="*/ 13 w 13"/>
                <a:gd name="T87" fmla="*/ 20 h 31"/>
                <a:gd name="T88" fmla="*/ 11 w 13"/>
                <a:gd name="T89" fmla="*/ 21 h 31"/>
                <a:gd name="T90" fmla="*/ 10 w 13"/>
                <a:gd name="T91" fmla="*/ 22 h 31"/>
                <a:gd name="T92" fmla="*/ 11 w 13"/>
                <a:gd name="T93" fmla="*/ 23 h 31"/>
                <a:gd name="T94" fmla="*/ 11 w 13"/>
                <a:gd name="T95" fmla="*/ 23 h 31"/>
                <a:gd name="T96" fmla="*/ 13 w 13"/>
                <a:gd name="T97" fmla="*/ 23 h 31"/>
                <a:gd name="T98" fmla="*/ 13 w 13"/>
                <a:gd name="T99" fmla="*/ 23 h 31"/>
                <a:gd name="T100" fmla="*/ 12 w 13"/>
                <a:gd name="T101" fmla="*/ 26 h 31"/>
                <a:gd name="T102" fmla="*/ 10 w 13"/>
                <a:gd name="T103" fmla="*/ 28 h 31"/>
                <a:gd name="T104" fmla="*/ 9 w 13"/>
                <a:gd name="T105" fmla="*/ 29 h 31"/>
                <a:gd name="T106" fmla="*/ 9 w 13"/>
                <a:gd name="T107" fmla="*/ 31 h 31"/>
                <a:gd name="T108" fmla="*/ 9 w 13"/>
                <a:gd name="T10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" h="31">
                  <a:moveTo>
                    <a:pt x="9" y="31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0"/>
                  </a:lnTo>
                  <a:lnTo>
                    <a:pt x="2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3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1" y="2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3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0" y="6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8"/>
                  </a:lnTo>
                  <a:lnTo>
                    <a:pt x="9" y="8"/>
                  </a:lnTo>
                  <a:lnTo>
                    <a:pt x="11" y="8"/>
                  </a:lnTo>
                  <a:lnTo>
                    <a:pt x="12" y="8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7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1" y="21"/>
                  </a:lnTo>
                  <a:lnTo>
                    <a:pt x="10" y="22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2" name="Freeform 11"/>
            <p:cNvSpPr/>
            <p:nvPr/>
          </p:nvSpPr>
          <p:spPr bwMode="auto">
            <a:xfrm>
              <a:off x="990600" y="2693988"/>
              <a:ext cx="12700" cy="9525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6 h 6"/>
                <a:gd name="T4" fmla="*/ 0 w 8"/>
                <a:gd name="T5" fmla="*/ 4 h 6"/>
                <a:gd name="T6" fmla="*/ 0 w 8"/>
                <a:gd name="T7" fmla="*/ 2 h 6"/>
                <a:gd name="T8" fmla="*/ 2 w 8"/>
                <a:gd name="T9" fmla="*/ 1 h 6"/>
                <a:gd name="T10" fmla="*/ 4 w 8"/>
                <a:gd name="T11" fmla="*/ 0 h 6"/>
                <a:gd name="T12" fmla="*/ 6 w 8"/>
                <a:gd name="T13" fmla="*/ 1 h 6"/>
                <a:gd name="T14" fmla="*/ 7 w 8"/>
                <a:gd name="T15" fmla="*/ 2 h 6"/>
                <a:gd name="T16" fmla="*/ 8 w 8"/>
                <a:gd name="T17" fmla="*/ 4 h 6"/>
                <a:gd name="T18" fmla="*/ 7 w 8"/>
                <a:gd name="T19" fmla="*/ 6 h 6"/>
                <a:gd name="T20" fmla="*/ 7 w 8"/>
                <a:gd name="T21" fmla="*/ 6 h 6"/>
                <a:gd name="T22" fmla="*/ 0 w 8"/>
                <a:gd name="T23" fmla="*/ 6 h 6"/>
                <a:gd name="T24" fmla="*/ 0 w 8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7" y="6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3" name="Freeform 12"/>
            <p:cNvSpPr/>
            <p:nvPr/>
          </p:nvSpPr>
          <p:spPr bwMode="auto">
            <a:xfrm>
              <a:off x="990600" y="2655888"/>
              <a:ext cx="22225" cy="33338"/>
            </a:xfrm>
            <a:custGeom>
              <a:avLst/>
              <a:gdLst>
                <a:gd name="T0" fmla="*/ 0 w 14"/>
                <a:gd name="T1" fmla="*/ 21 h 21"/>
                <a:gd name="T2" fmla="*/ 0 w 14"/>
                <a:gd name="T3" fmla="*/ 21 h 21"/>
                <a:gd name="T4" fmla="*/ 2 w 14"/>
                <a:gd name="T5" fmla="*/ 18 h 21"/>
                <a:gd name="T6" fmla="*/ 4 w 14"/>
                <a:gd name="T7" fmla="*/ 17 h 21"/>
                <a:gd name="T8" fmla="*/ 5 w 14"/>
                <a:gd name="T9" fmla="*/ 16 h 21"/>
                <a:gd name="T10" fmla="*/ 5 w 14"/>
                <a:gd name="T11" fmla="*/ 16 h 21"/>
                <a:gd name="T12" fmla="*/ 4 w 14"/>
                <a:gd name="T13" fmla="*/ 12 h 21"/>
                <a:gd name="T14" fmla="*/ 1 w 14"/>
                <a:gd name="T15" fmla="*/ 9 h 21"/>
                <a:gd name="T16" fmla="*/ 0 w 14"/>
                <a:gd name="T17" fmla="*/ 6 h 21"/>
                <a:gd name="T18" fmla="*/ 0 w 14"/>
                <a:gd name="T19" fmla="*/ 4 h 21"/>
                <a:gd name="T20" fmla="*/ 1 w 14"/>
                <a:gd name="T21" fmla="*/ 2 h 21"/>
                <a:gd name="T22" fmla="*/ 2 w 14"/>
                <a:gd name="T23" fmla="*/ 0 h 21"/>
                <a:gd name="T24" fmla="*/ 2 w 14"/>
                <a:gd name="T25" fmla="*/ 0 h 21"/>
                <a:gd name="T26" fmla="*/ 6 w 14"/>
                <a:gd name="T27" fmla="*/ 0 h 21"/>
                <a:gd name="T28" fmla="*/ 8 w 14"/>
                <a:gd name="T29" fmla="*/ 0 h 21"/>
                <a:gd name="T30" fmla="*/ 9 w 14"/>
                <a:gd name="T31" fmla="*/ 1 h 21"/>
                <a:gd name="T32" fmla="*/ 10 w 14"/>
                <a:gd name="T33" fmla="*/ 2 h 21"/>
                <a:gd name="T34" fmla="*/ 11 w 14"/>
                <a:gd name="T35" fmla="*/ 5 h 21"/>
                <a:gd name="T36" fmla="*/ 12 w 14"/>
                <a:gd name="T37" fmla="*/ 6 h 21"/>
                <a:gd name="T38" fmla="*/ 14 w 14"/>
                <a:gd name="T39" fmla="*/ 8 h 21"/>
                <a:gd name="T40" fmla="*/ 14 w 14"/>
                <a:gd name="T41" fmla="*/ 8 h 21"/>
                <a:gd name="T42" fmla="*/ 14 w 14"/>
                <a:gd name="T43" fmla="*/ 10 h 21"/>
                <a:gd name="T44" fmla="*/ 13 w 14"/>
                <a:gd name="T45" fmla="*/ 11 h 21"/>
                <a:gd name="T46" fmla="*/ 11 w 14"/>
                <a:gd name="T47" fmla="*/ 14 h 21"/>
                <a:gd name="T48" fmla="*/ 9 w 14"/>
                <a:gd name="T49" fmla="*/ 16 h 21"/>
                <a:gd name="T50" fmla="*/ 9 w 14"/>
                <a:gd name="T51" fmla="*/ 18 h 21"/>
                <a:gd name="T52" fmla="*/ 10 w 14"/>
                <a:gd name="T53" fmla="*/ 21 h 21"/>
                <a:gd name="T54" fmla="*/ 10 w 14"/>
                <a:gd name="T55" fmla="*/ 21 h 21"/>
                <a:gd name="T56" fmla="*/ 0 w 14"/>
                <a:gd name="T57" fmla="*/ 21 h 21"/>
                <a:gd name="T58" fmla="*/ 0 w 14"/>
                <a:gd name="T5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21">
                  <a:moveTo>
                    <a:pt x="0" y="21"/>
                  </a:moveTo>
                  <a:lnTo>
                    <a:pt x="0" y="21"/>
                  </a:lnTo>
                  <a:lnTo>
                    <a:pt x="2" y="18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4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1" y="14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4" name="Freeform 13"/>
            <p:cNvSpPr/>
            <p:nvPr/>
          </p:nvSpPr>
          <p:spPr bwMode="auto">
            <a:xfrm>
              <a:off x="1012825" y="2511425"/>
              <a:ext cx="79375" cy="119063"/>
            </a:xfrm>
            <a:custGeom>
              <a:avLst/>
              <a:gdLst>
                <a:gd name="T0" fmla="*/ 49 w 50"/>
                <a:gd name="T1" fmla="*/ 0 h 75"/>
                <a:gd name="T2" fmla="*/ 50 w 50"/>
                <a:gd name="T3" fmla="*/ 7 h 75"/>
                <a:gd name="T4" fmla="*/ 46 w 50"/>
                <a:gd name="T5" fmla="*/ 13 h 75"/>
                <a:gd name="T6" fmla="*/ 41 w 50"/>
                <a:gd name="T7" fmla="*/ 20 h 75"/>
                <a:gd name="T8" fmla="*/ 40 w 50"/>
                <a:gd name="T9" fmla="*/ 29 h 75"/>
                <a:gd name="T10" fmla="*/ 38 w 50"/>
                <a:gd name="T11" fmla="*/ 29 h 75"/>
                <a:gd name="T12" fmla="*/ 36 w 50"/>
                <a:gd name="T13" fmla="*/ 35 h 75"/>
                <a:gd name="T14" fmla="*/ 33 w 50"/>
                <a:gd name="T15" fmla="*/ 35 h 75"/>
                <a:gd name="T16" fmla="*/ 29 w 50"/>
                <a:gd name="T17" fmla="*/ 39 h 75"/>
                <a:gd name="T18" fmla="*/ 26 w 50"/>
                <a:gd name="T19" fmla="*/ 40 h 75"/>
                <a:gd name="T20" fmla="*/ 27 w 50"/>
                <a:gd name="T21" fmla="*/ 45 h 75"/>
                <a:gd name="T22" fmla="*/ 26 w 50"/>
                <a:gd name="T23" fmla="*/ 49 h 75"/>
                <a:gd name="T24" fmla="*/ 24 w 50"/>
                <a:gd name="T25" fmla="*/ 49 h 75"/>
                <a:gd name="T26" fmla="*/ 22 w 50"/>
                <a:gd name="T27" fmla="*/ 49 h 75"/>
                <a:gd name="T28" fmla="*/ 21 w 50"/>
                <a:gd name="T29" fmla="*/ 54 h 75"/>
                <a:gd name="T30" fmla="*/ 20 w 50"/>
                <a:gd name="T31" fmla="*/ 61 h 75"/>
                <a:gd name="T32" fmla="*/ 18 w 50"/>
                <a:gd name="T33" fmla="*/ 62 h 75"/>
                <a:gd name="T34" fmla="*/ 13 w 50"/>
                <a:gd name="T35" fmla="*/ 67 h 75"/>
                <a:gd name="T36" fmla="*/ 14 w 50"/>
                <a:gd name="T37" fmla="*/ 71 h 75"/>
                <a:gd name="T38" fmla="*/ 11 w 50"/>
                <a:gd name="T39" fmla="*/ 71 h 75"/>
                <a:gd name="T40" fmla="*/ 8 w 50"/>
                <a:gd name="T41" fmla="*/ 75 h 75"/>
                <a:gd name="T42" fmla="*/ 5 w 50"/>
                <a:gd name="T43" fmla="*/ 75 h 75"/>
                <a:gd name="T44" fmla="*/ 2 w 50"/>
                <a:gd name="T45" fmla="*/ 72 h 75"/>
                <a:gd name="T46" fmla="*/ 0 w 50"/>
                <a:gd name="T47" fmla="*/ 71 h 75"/>
                <a:gd name="T48" fmla="*/ 1 w 50"/>
                <a:gd name="T49" fmla="*/ 68 h 75"/>
                <a:gd name="T50" fmla="*/ 8 w 50"/>
                <a:gd name="T51" fmla="*/ 67 h 75"/>
                <a:gd name="T52" fmla="*/ 11 w 50"/>
                <a:gd name="T53" fmla="*/ 69 h 75"/>
                <a:gd name="T54" fmla="*/ 11 w 50"/>
                <a:gd name="T55" fmla="*/ 64 h 75"/>
                <a:gd name="T56" fmla="*/ 4 w 50"/>
                <a:gd name="T57" fmla="*/ 60 h 75"/>
                <a:gd name="T58" fmla="*/ 0 w 50"/>
                <a:gd name="T59" fmla="*/ 58 h 75"/>
                <a:gd name="T60" fmla="*/ 3 w 50"/>
                <a:gd name="T61" fmla="*/ 55 h 75"/>
                <a:gd name="T62" fmla="*/ 8 w 50"/>
                <a:gd name="T63" fmla="*/ 55 h 75"/>
                <a:gd name="T64" fmla="*/ 7 w 50"/>
                <a:gd name="T65" fmla="*/ 54 h 75"/>
                <a:gd name="T66" fmla="*/ 4 w 50"/>
                <a:gd name="T67" fmla="*/ 53 h 75"/>
                <a:gd name="T68" fmla="*/ 6 w 50"/>
                <a:gd name="T69" fmla="*/ 48 h 75"/>
                <a:gd name="T70" fmla="*/ 5 w 50"/>
                <a:gd name="T71" fmla="*/ 40 h 75"/>
                <a:gd name="T72" fmla="*/ 7 w 50"/>
                <a:gd name="T73" fmla="*/ 36 h 75"/>
                <a:gd name="T74" fmla="*/ 11 w 50"/>
                <a:gd name="T75" fmla="*/ 35 h 75"/>
                <a:gd name="T76" fmla="*/ 13 w 50"/>
                <a:gd name="T77" fmla="*/ 40 h 75"/>
                <a:gd name="T78" fmla="*/ 8 w 50"/>
                <a:gd name="T79" fmla="*/ 42 h 75"/>
                <a:gd name="T80" fmla="*/ 9 w 50"/>
                <a:gd name="T81" fmla="*/ 44 h 75"/>
                <a:gd name="T82" fmla="*/ 14 w 50"/>
                <a:gd name="T83" fmla="*/ 47 h 75"/>
                <a:gd name="T84" fmla="*/ 22 w 50"/>
                <a:gd name="T85" fmla="*/ 47 h 75"/>
                <a:gd name="T86" fmla="*/ 22 w 50"/>
                <a:gd name="T87" fmla="*/ 44 h 75"/>
                <a:gd name="T88" fmla="*/ 18 w 50"/>
                <a:gd name="T89" fmla="*/ 41 h 75"/>
                <a:gd name="T90" fmla="*/ 16 w 50"/>
                <a:gd name="T91" fmla="*/ 40 h 75"/>
                <a:gd name="T92" fmla="*/ 16 w 50"/>
                <a:gd name="T93" fmla="*/ 29 h 75"/>
                <a:gd name="T94" fmla="*/ 20 w 50"/>
                <a:gd name="T95" fmla="*/ 31 h 75"/>
                <a:gd name="T96" fmla="*/ 21 w 50"/>
                <a:gd name="T97" fmla="*/ 28 h 75"/>
                <a:gd name="T98" fmla="*/ 22 w 50"/>
                <a:gd name="T99" fmla="*/ 22 h 75"/>
                <a:gd name="T100" fmla="*/ 24 w 50"/>
                <a:gd name="T101" fmla="*/ 20 h 75"/>
                <a:gd name="T102" fmla="*/ 20 w 50"/>
                <a:gd name="T103" fmla="*/ 15 h 75"/>
                <a:gd name="T104" fmla="*/ 20 w 50"/>
                <a:gd name="T105" fmla="*/ 13 h 75"/>
                <a:gd name="T106" fmla="*/ 24 w 50"/>
                <a:gd name="T107" fmla="*/ 12 h 75"/>
                <a:gd name="T108" fmla="*/ 29 w 50"/>
                <a:gd name="T109" fmla="*/ 12 h 75"/>
                <a:gd name="T110" fmla="*/ 31 w 50"/>
                <a:gd name="T111" fmla="*/ 10 h 75"/>
                <a:gd name="T112" fmla="*/ 29 w 50"/>
                <a:gd name="T113" fmla="*/ 6 h 75"/>
                <a:gd name="T114" fmla="*/ 33 w 50"/>
                <a:gd name="T115" fmla="*/ 8 h 75"/>
                <a:gd name="T116" fmla="*/ 36 w 50"/>
                <a:gd name="T117" fmla="*/ 11 h 75"/>
                <a:gd name="T118" fmla="*/ 39 w 50"/>
                <a:gd name="T119" fmla="*/ 10 h 75"/>
                <a:gd name="T120" fmla="*/ 42 w 50"/>
                <a:gd name="T121" fmla="*/ 5 h 75"/>
                <a:gd name="T122" fmla="*/ 44 w 50"/>
                <a:gd name="T123" fmla="*/ 1 h 75"/>
                <a:gd name="T124" fmla="*/ 49 w 50"/>
                <a:gd name="T12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" h="75">
                  <a:moveTo>
                    <a:pt x="49" y="0"/>
                  </a:moveTo>
                  <a:lnTo>
                    <a:pt x="49" y="0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48" y="10"/>
                  </a:lnTo>
                  <a:lnTo>
                    <a:pt x="46" y="13"/>
                  </a:lnTo>
                  <a:lnTo>
                    <a:pt x="43" y="15"/>
                  </a:lnTo>
                  <a:lnTo>
                    <a:pt x="41" y="20"/>
                  </a:lnTo>
                  <a:lnTo>
                    <a:pt x="40" y="24"/>
                  </a:lnTo>
                  <a:lnTo>
                    <a:pt x="40" y="29"/>
                  </a:lnTo>
                  <a:lnTo>
                    <a:pt x="40" y="29"/>
                  </a:lnTo>
                  <a:lnTo>
                    <a:pt x="38" y="29"/>
                  </a:lnTo>
                  <a:lnTo>
                    <a:pt x="36" y="30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33" y="35"/>
                  </a:lnTo>
                  <a:lnTo>
                    <a:pt x="31" y="38"/>
                  </a:lnTo>
                  <a:lnTo>
                    <a:pt x="29" y="39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2"/>
                  </a:lnTo>
                  <a:lnTo>
                    <a:pt x="27" y="45"/>
                  </a:lnTo>
                  <a:lnTo>
                    <a:pt x="27" y="47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4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1" y="51"/>
                  </a:lnTo>
                  <a:lnTo>
                    <a:pt x="21" y="54"/>
                  </a:lnTo>
                  <a:lnTo>
                    <a:pt x="21" y="58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18" y="62"/>
                  </a:lnTo>
                  <a:lnTo>
                    <a:pt x="15" y="64"/>
                  </a:lnTo>
                  <a:lnTo>
                    <a:pt x="13" y="67"/>
                  </a:lnTo>
                  <a:lnTo>
                    <a:pt x="13" y="69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1" y="71"/>
                  </a:lnTo>
                  <a:lnTo>
                    <a:pt x="9" y="72"/>
                  </a:lnTo>
                  <a:lnTo>
                    <a:pt x="8" y="75"/>
                  </a:lnTo>
                  <a:lnTo>
                    <a:pt x="8" y="75"/>
                  </a:lnTo>
                  <a:lnTo>
                    <a:pt x="5" y="75"/>
                  </a:lnTo>
                  <a:lnTo>
                    <a:pt x="4" y="74"/>
                  </a:lnTo>
                  <a:lnTo>
                    <a:pt x="2" y="72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8"/>
                  </a:lnTo>
                  <a:lnTo>
                    <a:pt x="4" y="67"/>
                  </a:lnTo>
                  <a:lnTo>
                    <a:pt x="8" y="67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4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56"/>
                  </a:lnTo>
                  <a:lnTo>
                    <a:pt x="3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4"/>
                  </a:lnTo>
                  <a:lnTo>
                    <a:pt x="7" y="54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6" y="51"/>
                  </a:lnTo>
                  <a:lnTo>
                    <a:pt x="6" y="48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3" y="38"/>
                  </a:lnTo>
                  <a:lnTo>
                    <a:pt x="13" y="40"/>
                  </a:lnTo>
                  <a:lnTo>
                    <a:pt x="12" y="41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9" y="44"/>
                  </a:lnTo>
                  <a:lnTo>
                    <a:pt x="11" y="45"/>
                  </a:lnTo>
                  <a:lnTo>
                    <a:pt x="14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5"/>
                  </a:lnTo>
                  <a:lnTo>
                    <a:pt x="22" y="44"/>
                  </a:lnTo>
                  <a:lnTo>
                    <a:pt x="20" y="42"/>
                  </a:lnTo>
                  <a:lnTo>
                    <a:pt x="18" y="41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29"/>
                  </a:lnTo>
                  <a:lnTo>
                    <a:pt x="16" y="29"/>
                  </a:lnTo>
                  <a:lnTo>
                    <a:pt x="19" y="30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1" y="28"/>
                  </a:lnTo>
                  <a:lnTo>
                    <a:pt x="21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1" y="18"/>
                  </a:lnTo>
                  <a:lnTo>
                    <a:pt x="20" y="15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8" y="12"/>
                  </a:lnTo>
                  <a:lnTo>
                    <a:pt x="29" y="12"/>
                  </a:lnTo>
                  <a:lnTo>
                    <a:pt x="31" y="11"/>
                  </a:lnTo>
                  <a:lnTo>
                    <a:pt x="31" y="10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2" y="6"/>
                  </a:lnTo>
                  <a:lnTo>
                    <a:pt x="33" y="8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9" y="10"/>
                  </a:lnTo>
                  <a:lnTo>
                    <a:pt x="40" y="9"/>
                  </a:lnTo>
                  <a:lnTo>
                    <a:pt x="42" y="5"/>
                  </a:lnTo>
                  <a:lnTo>
                    <a:pt x="43" y="3"/>
                  </a:lnTo>
                  <a:lnTo>
                    <a:pt x="44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5" name="Freeform 14"/>
            <p:cNvSpPr/>
            <p:nvPr/>
          </p:nvSpPr>
          <p:spPr bwMode="auto">
            <a:xfrm>
              <a:off x="1057275" y="2503488"/>
              <a:ext cx="23812" cy="14288"/>
            </a:xfrm>
            <a:custGeom>
              <a:avLst/>
              <a:gdLst>
                <a:gd name="T0" fmla="*/ 1 w 15"/>
                <a:gd name="T1" fmla="*/ 0 h 9"/>
                <a:gd name="T2" fmla="*/ 1 w 15"/>
                <a:gd name="T3" fmla="*/ 0 h 9"/>
                <a:gd name="T4" fmla="*/ 4 w 15"/>
                <a:gd name="T5" fmla="*/ 1 h 9"/>
                <a:gd name="T6" fmla="*/ 7 w 15"/>
                <a:gd name="T7" fmla="*/ 3 h 9"/>
                <a:gd name="T8" fmla="*/ 14 w 15"/>
                <a:gd name="T9" fmla="*/ 3 h 9"/>
                <a:gd name="T10" fmla="*/ 14 w 15"/>
                <a:gd name="T11" fmla="*/ 3 h 9"/>
                <a:gd name="T12" fmla="*/ 15 w 15"/>
                <a:gd name="T13" fmla="*/ 5 h 9"/>
                <a:gd name="T14" fmla="*/ 14 w 15"/>
                <a:gd name="T15" fmla="*/ 7 h 9"/>
                <a:gd name="T16" fmla="*/ 13 w 15"/>
                <a:gd name="T17" fmla="*/ 7 h 9"/>
                <a:gd name="T18" fmla="*/ 11 w 15"/>
                <a:gd name="T19" fmla="*/ 7 h 9"/>
                <a:gd name="T20" fmla="*/ 7 w 15"/>
                <a:gd name="T21" fmla="*/ 7 h 9"/>
                <a:gd name="T22" fmla="*/ 6 w 15"/>
                <a:gd name="T23" fmla="*/ 8 h 9"/>
                <a:gd name="T24" fmla="*/ 6 w 15"/>
                <a:gd name="T25" fmla="*/ 9 h 9"/>
                <a:gd name="T26" fmla="*/ 6 w 15"/>
                <a:gd name="T27" fmla="*/ 9 h 9"/>
                <a:gd name="T28" fmla="*/ 3 w 15"/>
                <a:gd name="T29" fmla="*/ 8 h 9"/>
                <a:gd name="T30" fmla="*/ 1 w 15"/>
                <a:gd name="T31" fmla="*/ 7 h 9"/>
                <a:gd name="T32" fmla="*/ 0 w 15"/>
                <a:gd name="T33" fmla="*/ 4 h 9"/>
                <a:gd name="T34" fmla="*/ 1 w 15"/>
                <a:gd name="T35" fmla="*/ 0 h 9"/>
                <a:gd name="T36" fmla="*/ 1 w 15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9">
                  <a:moveTo>
                    <a:pt x="1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5"/>
                  </a:lnTo>
                  <a:lnTo>
                    <a:pt x="14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7" y="7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6" name="Freeform 15"/>
            <p:cNvSpPr/>
            <p:nvPr/>
          </p:nvSpPr>
          <p:spPr bwMode="auto">
            <a:xfrm>
              <a:off x="1087438" y="2443163"/>
              <a:ext cx="14287" cy="20638"/>
            </a:xfrm>
            <a:custGeom>
              <a:avLst/>
              <a:gdLst>
                <a:gd name="T0" fmla="*/ 2 w 9"/>
                <a:gd name="T1" fmla="*/ 13 h 13"/>
                <a:gd name="T2" fmla="*/ 2 w 9"/>
                <a:gd name="T3" fmla="*/ 13 h 13"/>
                <a:gd name="T4" fmla="*/ 0 w 9"/>
                <a:gd name="T5" fmla="*/ 12 h 13"/>
                <a:gd name="T6" fmla="*/ 0 w 9"/>
                <a:gd name="T7" fmla="*/ 11 h 13"/>
                <a:gd name="T8" fmla="*/ 1 w 9"/>
                <a:gd name="T9" fmla="*/ 7 h 13"/>
                <a:gd name="T10" fmla="*/ 3 w 9"/>
                <a:gd name="T11" fmla="*/ 4 h 13"/>
                <a:gd name="T12" fmla="*/ 5 w 9"/>
                <a:gd name="T13" fmla="*/ 0 h 13"/>
                <a:gd name="T14" fmla="*/ 5 w 9"/>
                <a:gd name="T15" fmla="*/ 0 h 13"/>
                <a:gd name="T16" fmla="*/ 7 w 9"/>
                <a:gd name="T17" fmla="*/ 2 h 13"/>
                <a:gd name="T18" fmla="*/ 8 w 9"/>
                <a:gd name="T19" fmla="*/ 4 h 13"/>
                <a:gd name="T20" fmla="*/ 9 w 9"/>
                <a:gd name="T21" fmla="*/ 9 h 13"/>
                <a:gd name="T22" fmla="*/ 9 w 9"/>
                <a:gd name="T23" fmla="*/ 9 h 13"/>
                <a:gd name="T24" fmla="*/ 7 w 9"/>
                <a:gd name="T25" fmla="*/ 9 h 13"/>
                <a:gd name="T26" fmla="*/ 5 w 9"/>
                <a:gd name="T27" fmla="*/ 10 h 13"/>
                <a:gd name="T28" fmla="*/ 3 w 9"/>
                <a:gd name="T29" fmla="*/ 11 h 13"/>
                <a:gd name="T30" fmla="*/ 2 w 9"/>
                <a:gd name="T31" fmla="*/ 13 h 13"/>
                <a:gd name="T32" fmla="*/ 2 w 9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3">
                  <a:moveTo>
                    <a:pt x="2" y="13"/>
                  </a:moveTo>
                  <a:lnTo>
                    <a:pt x="2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1" y="7"/>
                  </a:lnTo>
                  <a:lnTo>
                    <a:pt x="3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5" y="10"/>
                  </a:lnTo>
                  <a:lnTo>
                    <a:pt x="3" y="11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7" name="Freeform 16"/>
            <p:cNvSpPr/>
            <p:nvPr/>
          </p:nvSpPr>
          <p:spPr bwMode="auto">
            <a:xfrm>
              <a:off x="1449388" y="2130425"/>
              <a:ext cx="15875" cy="9525"/>
            </a:xfrm>
            <a:custGeom>
              <a:avLst/>
              <a:gdLst>
                <a:gd name="T0" fmla="*/ 0 w 10"/>
                <a:gd name="T1" fmla="*/ 6 h 6"/>
                <a:gd name="T2" fmla="*/ 0 w 10"/>
                <a:gd name="T3" fmla="*/ 6 h 6"/>
                <a:gd name="T4" fmla="*/ 4 w 10"/>
                <a:gd name="T5" fmla="*/ 2 h 6"/>
                <a:gd name="T6" fmla="*/ 6 w 10"/>
                <a:gd name="T7" fmla="*/ 0 h 6"/>
                <a:gd name="T8" fmla="*/ 10 w 10"/>
                <a:gd name="T9" fmla="*/ 0 h 6"/>
                <a:gd name="T10" fmla="*/ 10 w 10"/>
                <a:gd name="T11" fmla="*/ 0 h 6"/>
                <a:gd name="T12" fmla="*/ 7 w 10"/>
                <a:gd name="T13" fmla="*/ 4 h 6"/>
                <a:gd name="T14" fmla="*/ 4 w 10"/>
                <a:gd name="T15" fmla="*/ 6 h 6"/>
                <a:gd name="T16" fmla="*/ 0 w 10"/>
                <a:gd name="T17" fmla="*/ 6 h 6"/>
                <a:gd name="T18" fmla="*/ 0 w 10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8" name="Freeform 17"/>
            <p:cNvSpPr/>
            <p:nvPr/>
          </p:nvSpPr>
          <p:spPr bwMode="auto">
            <a:xfrm>
              <a:off x="1698625" y="1992313"/>
              <a:ext cx="7937" cy="9525"/>
            </a:xfrm>
            <a:custGeom>
              <a:avLst/>
              <a:gdLst>
                <a:gd name="T0" fmla="*/ 0 w 5"/>
                <a:gd name="T1" fmla="*/ 6 h 6"/>
                <a:gd name="T2" fmla="*/ 0 w 5"/>
                <a:gd name="T3" fmla="*/ 6 h 6"/>
                <a:gd name="T4" fmla="*/ 0 w 5"/>
                <a:gd name="T5" fmla="*/ 0 h 6"/>
                <a:gd name="T6" fmla="*/ 0 w 5"/>
                <a:gd name="T7" fmla="*/ 0 h 6"/>
                <a:gd name="T8" fmla="*/ 5 w 5"/>
                <a:gd name="T9" fmla="*/ 0 h 6"/>
                <a:gd name="T10" fmla="*/ 5 w 5"/>
                <a:gd name="T11" fmla="*/ 0 h 6"/>
                <a:gd name="T12" fmla="*/ 5 w 5"/>
                <a:gd name="T13" fmla="*/ 6 h 6"/>
                <a:gd name="T14" fmla="*/ 5 w 5"/>
                <a:gd name="T15" fmla="*/ 6 h 6"/>
                <a:gd name="T16" fmla="*/ 0 w 5"/>
                <a:gd name="T17" fmla="*/ 6 h 6"/>
                <a:gd name="T18" fmla="*/ 0 w 5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6"/>
                  </a:lnTo>
                  <a:lnTo>
                    <a:pt x="5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69" name="Freeform 18"/>
            <p:cNvSpPr/>
            <p:nvPr/>
          </p:nvSpPr>
          <p:spPr bwMode="auto">
            <a:xfrm>
              <a:off x="2141538" y="1844675"/>
              <a:ext cx="14287" cy="7938"/>
            </a:xfrm>
            <a:custGeom>
              <a:avLst/>
              <a:gdLst>
                <a:gd name="T0" fmla="*/ 0 w 9"/>
                <a:gd name="T1" fmla="*/ 5 h 5"/>
                <a:gd name="T2" fmla="*/ 0 w 9"/>
                <a:gd name="T3" fmla="*/ 5 h 5"/>
                <a:gd name="T4" fmla="*/ 1 w 9"/>
                <a:gd name="T5" fmla="*/ 3 h 5"/>
                <a:gd name="T6" fmla="*/ 3 w 9"/>
                <a:gd name="T7" fmla="*/ 1 h 5"/>
                <a:gd name="T8" fmla="*/ 8 w 9"/>
                <a:gd name="T9" fmla="*/ 0 h 5"/>
                <a:gd name="T10" fmla="*/ 8 w 9"/>
                <a:gd name="T11" fmla="*/ 0 h 5"/>
                <a:gd name="T12" fmla="*/ 9 w 9"/>
                <a:gd name="T13" fmla="*/ 2 h 5"/>
                <a:gd name="T14" fmla="*/ 8 w 9"/>
                <a:gd name="T15" fmla="*/ 4 h 5"/>
                <a:gd name="T16" fmla="*/ 7 w 9"/>
                <a:gd name="T17" fmla="*/ 4 h 5"/>
                <a:gd name="T18" fmla="*/ 6 w 9"/>
                <a:gd name="T19" fmla="*/ 5 h 5"/>
                <a:gd name="T20" fmla="*/ 0 w 9"/>
                <a:gd name="T21" fmla="*/ 5 h 5"/>
                <a:gd name="T22" fmla="*/ 0 w 9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0" name="Freeform 19"/>
            <p:cNvSpPr/>
            <p:nvPr/>
          </p:nvSpPr>
          <p:spPr bwMode="auto">
            <a:xfrm>
              <a:off x="2809875" y="4448175"/>
              <a:ext cx="9525" cy="6350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5 w 6"/>
                <a:gd name="T5" fmla="*/ 2 h 4"/>
                <a:gd name="T6" fmla="*/ 4 w 6"/>
                <a:gd name="T7" fmla="*/ 3 h 4"/>
                <a:gd name="T8" fmla="*/ 2 w 6"/>
                <a:gd name="T9" fmla="*/ 4 h 4"/>
                <a:gd name="T10" fmla="*/ 0 w 6"/>
                <a:gd name="T11" fmla="*/ 4 h 4"/>
                <a:gd name="T12" fmla="*/ 0 w 6"/>
                <a:gd name="T13" fmla="*/ 4 h 4"/>
                <a:gd name="T14" fmla="*/ 0 w 6"/>
                <a:gd name="T15" fmla="*/ 2 h 4"/>
                <a:gd name="T16" fmla="*/ 2 w 6"/>
                <a:gd name="T17" fmla="*/ 1 h 4"/>
                <a:gd name="T18" fmla="*/ 4 w 6"/>
                <a:gd name="T19" fmla="*/ 0 h 4"/>
                <a:gd name="T20" fmla="*/ 6 w 6"/>
                <a:gd name="T21" fmla="*/ 0 h 4"/>
                <a:gd name="T22" fmla="*/ 6 w 6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6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1" name="Freeform 20"/>
            <p:cNvSpPr/>
            <p:nvPr/>
          </p:nvSpPr>
          <p:spPr bwMode="auto">
            <a:xfrm>
              <a:off x="2830513" y="4440238"/>
              <a:ext cx="14287" cy="7938"/>
            </a:xfrm>
            <a:custGeom>
              <a:avLst/>
              <a:gdLst>
                <a:gd name="T0" fmla="*/ 0 w 9"/>
                <a:gd name="T1" fmla="*/ 5 h 5"/>
                <a:gd name="T2" fmla="*/ 0 w 9"/>
                <a:gd name="T3" fmla="*/ 5 h 5"/>
                <a:gd name="T4" fmla="*/ 1 w 9"/>
                <a:gd name="T5" fmla="*/ 2 h 5"/>
                <a:gd name="T6" fmla="*/ 4 w 9"/>
                <a:gd name="T7" fmla="*/ 0 h 5"/>
                <a:gd name="T8" fmla="*/ 6 w 9"/>
                <a:gd name="T9" fmla="*/ 0 h 5"/>
                <a:gd name="T10" fmla="*/ 9 w 9"/>
                <a:gd name="T11" fmla="*/ 3 h 5"/>
                <a:gd name="T12" fmla="*/ 9 w 9"/>
                <a:gd name="T13" fmla="*/ 3 h 5"/>
                <a:gd name="T14" fmla="*/ 8 w 9"/>
                <a:gd name="T15" fmla="*/ 4 h 5"/>
                <a:gd name="T16" fmla="*/ 6 w 9"/>
                <a:gd name="T17" fmla="*/ 5 h 5"/>
                <a:gd name="T18" fmla="*/ 0 w 9"/>
                <a:gd name="T19" fmla="*/ 5 h 5"/>
                <a:gd name="T20" fmla="*/ 0 w 9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0" y="5"/>
                  </a:lnTo>
                  <a:lnTo>
                    <a:pt x="1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4"/>
                  </a:lnTo>
                  <a:lnTo>
                    <a:pt x="6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2" name="Freeform 21"/>
            <p:cNvSpPr/>
            <p:nvPr/>
          </p:nvSpPr>
          <p:spPr bwMode="auto">
            <a:xfrm>
              <a:off x="2959100" y="2070100"/>
              <a:ext cx="6350" cy="9525"/>
            </a:xfrm>
            <a:custGeom>
              <a:avLst/>
              <a:gdLst>
                <a:gd name="T0" fmla="*/ 0 w 4"/>
                <a:gd name="T1" fmla="*/ 4 h 6"/>
                <a:gd name="T2" fmla="*/ 0 w 4"/>
                <a:gd name="T3" fmla="*/ 4 h 6"/>
                <a:gd name="T4" fmla="*/ 0 w 4"/>
                <a:gd name="T5" fmla="*/ 0 h 6"/>
                <a:gd name="T6" fmla="*/ 0 w 4"/>
                <a:gd name="T7" fmla="*/ 0 h 6"/>
                <a:gd name="T8" fmla="*/ 3 w 4"/>
                <a:gd name="T9" fmla="*/ 0 h 6"/>
                <a:gd name="T10" fmla="*/ 4 w 4"/>
                <a:gd name="T11" fmla="*/ 1 h 6"/>
                <a:gd name="T12" fmla="*/ 4 w 4"/>
                <a:gd name="T13" fmla="*/ 6 h 6"/>
                <a:gd name="T14" fmla="*/ 4 w 4"/>
                <a:gd name="T15" fmla="*/ 6 h 6"/>
                <a:gd name="T16" fmla="*/ 2 w 4"/>
                <a:gd name="T17" fmla="*/ 5 h 6"/>
                <a:gd name="T18" fmla="*/ 0 w 4"/>
                <a:gd name="T19" fmla="*/ 4 h 6"/>
                <a:gd name="T20" fmla="*/ 0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3" name="Freeform 22"/>
            <p:cNvSpPr/>
            <p:nvPr/>
          </p:nvSpPr>
          <p:spPr bwMode="auto">
            <a:xfrm>
              <a:off x="3527425" y="3033713"/>
              <a:ext cx="15875" cy="17463"/>
            </a:xfrm>
            <a:custGeom>
              <a:avLst/>
              <a:gdLst>
                <a:gd name="T0" fmla="*/ 7 w 10"/>
                <a:gd name="T1" fmla="*/ 0 h 11"/>
                <a:gd name="T2" fmla="*/ 7 w 10"/>
                <a:gd name="T3" fmla="*/ 0 h 11"/>
                <a:gd name="T4" fmla="*/ 8 w 10"/>
                <a:gd name="T5" fmla="*/ 3 h 11"/>
                <a:gd name="T6" fmla="*/ 10 w 10"/>
                <a:gd name="T7" fmla="*/ 7 h 11"/>
                <a:gd name="T8" fmla="*/ 10 w 10"/>
                <a:gd name="T9" fmla="*/ 7 h 11"/>
                <a:gd name="T10" fmla="*/ 8 w 10"/>
                <a:gd name="T11" fmla="*/ 8 h 11"/>
                <a:gd name="T12" fmla="*/ 7 w 10"/>
                <a:gd name="T13" fmla="*/ 9 h 11"/>
                <a:gd name="T14" fmla="*/ 10 w 10"/>
                <a:gd name="T15" fmla="*/ 9 h 11"/>
                <a:gd name="T16" fmla="*/ 10 w 10"/>
                <a:gd name="T17" fmla="*/ 9 h 11"/>
                <a:gd name="T18" fmla="*/ 6 w 10"/>
                <a:gd name="T19" fmla="*/ 11 h 11"/>
                <a:gd name="T20" fmla="*/ 4 w 10"/>
                <a:gd name="T21" fmla="*/ 11 h 11"/>
                <a:gd name="T22" fmla="*/ 2 w 10"/>
                <a:gd name="T23" fmla="*/ 10 h 11"/>
                <a:gd name="T24" fmla="*/ 1 w 10"/>
                <a:gd name="T25" fmla="*/ 7 h 11"/>
                <a:gd name="T26" fmla="*/ 0 w 10"/>
                <a:gd name="T27" fmla="*/ 5 h 11"/>
                <a:gd name="T28" fmla="*/ 1 w 10"/>
                <a:gd name="T29" fmla="*/ 2 h 11"/>
                <a:gd name="T30" fmla="*/ 3 w 10"/>
                <a:gd name="T31" fmla="*/ 0 h 11"/>
                <a:gd name="T32" fmla="*/ 7 w 10"/>
                <a:gd name="T33" fmla="*/ 0 h 11"/>
                <a:gd name="T34" fmla="*/ 7 w 10"/>
                <a:gd name="T3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lnTo>
                    <a:pt x="7" y="0"/>
                  </a:lnTo>
                  <a:lnTo>
                    <a:pt x="8" y="3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8" y="8"/>
                  </a:lnTo>
                  <a:lnTo>
                    <a:pt x="7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2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4" name="Freeform 23"/>
            <p:cNvSpPr>
              <a:spLocks noEditPoints="1"/>
            </p:cNvSpPr>
            <p:nvPr/>
          </p:nvSpPr>
          <p:spPr bwMode="auto">
            <a:xfrm>
              <a:off x="1076325" y="2254250"/>
              <a:ext cx="209550" cy="249238"/>
            </a:xfrm>
            <a:custGeom>
              <a:avLst/>
              <a:gdLst>
                <a:gd name="T0" fmla="*/ 131 w 132"/>
                <a:gd name="T1" fmla="*/ 17 h 157"/>
                <a:gd name="T2" fmla="*/ 121 w 132"/>
                <a:gd name="T3" fmla="*/ 27 h 157"/>
                <a:gd name="T4" fmla="*/ 115 w 132"/>
                <a:gd name="T5" fmla="*/ 29 h 157"/>
                <a:gd name="T6" fmla="*/ 108 w 132"/>
                <a:gd name="T7" fmla="*/ 33 h 157"/>
                <a:gd name="T8" fmla="*/ 105 w 132"/>
                <a:gd name="T9" fmla="*/ 49 h 157"/>
                <a:gd name="T10" fmla="*/ 99 w 132"/>
                <a:gd name="T11" fmla="*/ 50 h 157"/>
                <a:gd name="T12" fmla="*/ 92 w 132"/>
                <a:gd name="T13" fmla="*/ 51 h 157"/>
                <a:gd name="T14" fmla="*/ 83 w 132"/>
                <a:gd name="T15" fmla="*/ 61 h 157"/>
                <a:gd name="T16" fmla="*/ 69 w 132"/>
                <a:gd name="T17" fmla="*/ 65 h 157"/>
                <a:gd name="T18" fmla="*/ 71 w 132"/>
                <a:gd name="T19" fmla="*/ 72 h 157"/>
                <a:gd name="T20" fmla="*/ 77 w 132"/>
                <a:gd name="T21" fmla="*/ 70 h 157"/>
                <a:gd name="T22" fmla="*/ 76 w 132"/>
                <a:gd name="T23" fmla="*/ 73 h 157"/>
                <a:gd name="T24" fmla="*/ 69 w 132"/>
                <a:gd name="T25" fmla="*/ 78 h 157"/>
                <a:gd name="T26" fmla="*/ 65 w 132"/>
                <a:gd name="T27" fmla="*/ 85 h 157"/>
                <a:gd name="T28" fmla="*/ 55 w 132"/>
                <a:gd name="T29" fmla="*/ 101 h 157"/>
                <a:gd name="T30" fmla="*/ 47 w 132"/>
                <a:gd name="T31" fmla="*/ 101 h 157"/>
                <a:gd name="T32" fmla="*/ 45 w 132"/>
                <a:gd name="T33" fmla="*/ 117 h 157"/>
                <a:gd name="T34" fmla="*/ 41 w 132"/>
                <a:gd name="T35" fmla="*/ 130 h 157"/>
                <a:gd name="T36" fmla="*/ 32 w 132"/>
                <a:gd name="T37" fmla="*/ 136 h 157"/>
                <a:gd name="T38" fmla="*/ 27 w 132"/>
                <a:gd name="T39" fmla="*/ 146 h 157"/>
                <a:gd name="T40" fmla="*/ 25 w 132"/>
                <a:gd name="T41" fmla="*/ 148 h 157"/>
                <a:gd name="T42" fmla="*/ 21 w 132"/>
                <a:gd name="T43" fmla="*/ 151 h 157"/>
                <a:gd name="T44" fmla="*/ 16 w 132"/>
                <a:gd name="T45" fmla="*/ 154 h 157"/>
                <a:gd name="T46" fmla="*/ 14 w 132"/>
                <a:gd name="T47" fmla="*/ 157 h 157"/>
                <a:gd name="T48" fmla="*/ 9 w 132"/>
                <a:gd name="T49" fmla="*/ 152 h 157"/>
                <a:gd name="T50" fmla="*/ 0 w 132"/>
                <a:gd name="T51" fmla="*/ 146 h 157"/>
                <a:gd name="T52" fmla="*/ 2 w 132"/>
                <a:gd name="T53" fmla="*/ 141 h 157"/>
                <a:gd name="T54" fmla="*/ 12 w 132"/>
                <a:gd name="T55" fmla="*/ 142 h 157"/>
                <a:gd name="T56" fmla="*/ 14 w 132"/>
                <a:gd name="T57" fmla="*/ 136 h 157"/>
                <a:gd name="T58" fmla="*/ 18 w 132"/>
                <a:gd name="T59" fmla="*/ 134 h 157"/>
                <a:gd name="T60" fmla="*/ 29 w 132"/>
                <a:gd name="T61" fmla="*/ 122 h 157"/>
                <a:gd name="T62" fmla="*/ 20 w 132"/>
                <a:gd name="T63" fmla="*/ 112 h 157"/>
                <a:gd name="T64" fmla="*/ 24 w 132"/>
                <a:gd name="T65" fmla="*/ 109 h 157"/>
                <a:gd name="T66" fmla="*/ 27 w 132"/>
                <a:gd name="T67" fmla="*/ 108 h 157"/>
                <a:gd name="T68" fmla="*/ 34 w 132"/>
                <a:gd name="T69" fmla="*/ 110 h 157"/>
                <a:gd name="T70" fmla="*/ 40 w 132"/>
                <a:gd name="T71" fmla="*/ 105 h 157"/>
                <a:gd name="T72" fmla="*/ 45 w 132"/>
                <a:gd name="T73" fmla="*/ 94 h 157"/>
                <a:gd name="T74" fmla="*/ 42 w 132"/>
                <a:gd name="T75" fmla="*/ 89 h 157"/>
                <a:gd name="T76" fmla="*/ 41 w 132"/>
                <a:gd name="T77" fmla="*/ 83 h 157"/>
                <a:gd name="T78" fmla="*/ 45 w 132"/>
                <a:gd name="T79" fmla="*/ 81 h 157"/>
                <a:gd name="T80" fmla="*/ 47 w 132"/>
                <a:gd name="T81" fmla="*/ 83 h 157"/>
                <a:gd name="T82" fmla="*/ 54 w 132"/>
                <a:gd name="T83" fmla="*/ 79 h 157"/>
                <a:gd name="T84" fmla="*/ 51 w 132"/>
                <a:gd name="T85" fmla="*/ 71 h 157"/>
                <a:gd name="T86" fmla="*/ 59 w 132"/>
                <a:gd name="T87" fmla="*/ 58 h 157"/>
                <a:gd name="T88" fmla="*/ 67 w 132"/>
                <a:gd name="T89" fmla="*/ 50 h 157"/>
                <a:gd name="T90" fmla="*/ 75 w 132"/>
                <a:gd name="T91" fmla="*/ 45 h 157"/>
                <a:gd name="T92" fmla="*/ 85 w 132"/>
                <a:gd name="T93" fmla="*/ 38 h 157"/>
                <a:gd name="T94" fmla="*/ 83 w 132"/>
                <a:gd name="T95" fmla="*/ 32 h 157"/>
                <a:gd name="T96" fmla="*/ 92 w 132"/>
                <a:gd name="T97" fmla="*/ 33 h 157"/>
                <a:gd name="T98" fmla="*/ 91 w 132"/>
                <a:gd name="T99" fmla="*/ 25 h 157"/>
                <a:gd name="T100" fmla="*/ 100 w 132"/>
                <a:gd name="T101" fmla="*/ 20 h 157"/>
                <a:gd name="T102" fmla="*/ 99 w 132"/>
                <a:gd name="T103" fmla="*/ 11 h 157"/>
                <a:gd name="T104" fmla="*/ 109 w 132"/>
                <a:gd name="T105" fmla="*/ 12 h 157"/>
                <a:gd name="T106" fmla="*/ 112 w 132"/>
                <a:gd name="T107" fmla="*/ 14 h 157"/>
                <a:gd name="T108" fmla="*/ 111 w 132"/>
                <a:gd name="T109" fmla="*/ 5 h 157"/>
                <a:gd name="T110" fmla="*/ 115 w 132"/>
                <a:gd name="T111" fmla="*/ 0 h 157"/>
                <a:gd name="T112" fmla="*/ 119 w 132"/>
                <a:gd name="T113" fmla="*/ 2 h 157"/>
                <a:gd name="T114" fmla="*/ 125 w 132"/>
                <a:gd name="T115" fmla="*/ 2 h 157"/>
                <a:gd name="T116" fmla="*/ 132 w 132"/>
                <a:gd name="T117" fmla="*/ 11 h 157"/>
                <a:gd name="T118" fmla="*/ 64 w 132"/>
                <a:gd name="T119" fmla="*/ 78 h 157"/>
                <a:gd name="T120" fmla="*/ 61 w 132"/>
                <a:gd name="T121" fmla="*/ 7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157">
                  <a:moveTo>
                    <a:pt x="132" y="11"/>
                  </a:moveTo>
                  <a:lnTo>
                    <a:pt x="132" y="11"/>
                  </a:lnTo>
                  <a:lnTo>
                    <a:pt x="132" y="13"/>
                  </a:lnTo>
                  <a:lnTo>
                    <a:pt x="131" y="17"/>
                  </a:lnTo>
                  <a:lnTo>
                    <a:pt x="128" y="21"/>
                  </a:lnTo>
                  <a:lnTo>
                    <a:pt x="128" y="21"/>
                  </a:lnTo>
                  <a:lnTo>
                    <a:pt x="121" y="27"/>
                  </a:lnTo>
                  <a:lnTo>
                    <a:pt x="121" y="27"/>
                  </a:lnTo>
                  <a:lnTo>
                    <a:pt x="119" y="27"/>
                  </a:lnTo>
                  <a:lnTo>
                    <a:pt x="117" y="27"/>
                  </a:lnTo>
                  <a:lnTo>
                    <a:pt x="117" y="27"/>
                  </a:lnTo>
                  <a:lnTo>
                    <a:pt x="115" y="29"/>
                  </a:lnTo>
                  <a:lnTo>
                    <a:pt x="113" y="32"/>
                  </a:lnTo>
                  <a:lnTo>
                    <a:pt x="111" y="33"/>
                  </a:lnTo>
                  <a:lnTo>
                    <a:pt x="108" y="33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7" y="42"/>
                  </a:lnTo>
                  <a:lnTo>
                    <a:pt x="106" y="45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4" y="48"/>
                  </a:lnTo>
                  <a:lnTo>
                    <a:pt x="102" y="48"/>
                  </a:lnTo>
                  <a:lnTo>
                    <a:pt x="99" y="50"/>
                  </a:lnTo>
                  <a:lnTo>
                    <a:pt x="95" y="53"/>
                  </a:lnTo>
                  <a:lnTo>
                    <a:pt x="94" y="53"/>
                  </a:lnTo>
                  <a:lnTo>
                    <a:pt x="92" y="51"/>
                  </a:lnTo>
                  <a:lnTo>
                    <a:pt x="92" y="51"/>
                  </a:lnTo>
                  <a:lnTo>
                    <a:pt x="87" y="56"/>
                  </a:lnTo>
                  <a:lnTo>
                    <a:pt x="87" y="56"/>
                  </a:lnTo>
                  <a:lnTo>
                    <a:pt x="84" y="59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3" y="65"/>
                  </a:lnTo>
                  <a:lnTo>
                    <a:pt x="69" y="65"/>
                  </a:lnTo>
                  <a:lnTo>
                    <a:pt x="69" y="65"/>
                  </a:lnTo>
                  <a:lnTo>
                    <a:pt x="69" y="67"/>
                  </a:lnTo>
                  <a:lnTo>
                    <a:pt x="69" y="69"/>
                  </a:lnTo>
                  <a:lnTo>
                    <a:pt x="70" y="71"/>
                  </a:lnTo>
                  <a:lnTo>
                    <a:pt x="71" y="72"/>
                  </a:lnTo>
                  <a:lnTo>
                    <a:pt x="73" y="72"/>
                  </a:lnTo>
                  <a:lnTo>
                    <a:pt x="75" y="72"/>
                  </a:lnTo>
                  <a:lnTo>
                    <a:pt x="76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8" y="70"/>
                  </a:lnTo>
                  <a:lnTo>
                    <a:pt x="78" y="72"/>
                  </a:lnTo>
                  <a:lnTo>
                    <a:pt x="76" y="73"/>
                  </a:lnTo>
                  <a:lnTo>
                    <a:pt x="75" y="74"/>
                  </a:lnTo>
                  <a:lnTo>
                    <a:pt x="75" y="74"/>
                  </a:lnTo>
                  <a:lnTo>
                    <a:pt x="71" y="75"/>
                  </a:lnTo>
                  <a:lnTo>
                    <a:pt x="69" y="78"/>
                  </a:lnTo>
                  <a:lnTo>
                    <a:pt x="68" y="80"/>
                  </a:lnTo>
                  <a:lnTo>
                    <a:pt x="65" y="81"/>
                  </a:lnTo>
                  <a:lnTo>
                    <a:pt x="65" y="81"/>
                  </a:lnTo>
                  <a:lnTo>
                    <a:pt x="65" y="85"/>
                  </a:lnTo>
                  <a:lnTo>
                    <a:pt x="64" y="88"/>
                  </a:lnTo>
                  <a:lnTo>
                    <a:pt x="61" y="93"/>
                  </a:lnTo>
                  <a:lnTo>
                    <a:pt x="57" y="97"/>
                  </a:lnTo>
                  <a:lnTo>
                    <a:pt x="55" y="101"/>
                  </a:lnTo>
                  <a:lnTo>
                    <a:pt x="54" y="104"/>
                  </a:lnTo>
                  <a:lnTo>
                    <a:pt x="54" y="104"/>
                  </a:lnTo>
                  <a:lnTo>
                    <a:pt x="51" y="102"/>
                  </a:lnTo>
                  <a:lnTo>
                    <a:pt x="47" y="101"/>
                  </a:lnTo>
                  <a:lnTo>
                    <a:pt x="47" y="101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5" y="117"/>
                  </a:lnTo>
                  <a:lnTo>
                    <a:pt x="43" y="119"/>
                  </a:lnTo>
                  <a:lnTo>
                    <a:pt x="42" y="123"/>
                  </a:lnTo>
                  <a:lnTo>
                    <a:pt x="42" y="127"/>
                  </a:lnTo>
                  <a:lnTo>
                    <a:pt x="41" y="130"/>
                  </a:lnTo>
                  <a:lnTo>
                    <a:pt x="41" y="130"/>
                  </a:lnTo>
                  <a:lnTo>
                    <a:pt x="39" y="132"/>
                  </a:lnTo>
                  <a:lnTo>
                    <a:pt x="36" y="134"/>
                  </a:lnTo>
                  <a:lnTo>
                    <a:pt x="32" y="136"/>
                  </a:lnTo>
                  <a:lnTo>
                    <a:pt x="29" y="140"/>
                  </a:lnTo>
                  <a:lnTo>
                    <a:pt x="29" y="140"/>
                  </a:lnTo>
                  <a:lnTo>
                    <a:pt x="28" y="143"/>
                  </a:lnTo>
                  <a:lnTo>
                    <a:pt x="27" y="146"/>
                  </a:lnTo>
                  <a:lnTo>
                    <a:pt x="27" y="146"/>
                  </a:lnTo>
                  <a:lnTo>
                    <a:pt x="26" y="147"/>
                  </a:lnTo>
                  <a:lnTo>
                    <a:pt x="25" y="147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6" y="154"/>
                  </a:lnTo>
                  <a:lnTo>
                    <a:pt x="16" y="155"/>
                  </a:lnTo>
                  <a:lnTo>
                    <a:pt x="15" y="156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2" y="157"/>
                  </a:lnTo>
                  <a:lnTo>
                    <a:pt x="10" y="156"/>
                  </a:lnTo>
                  <a:lnTo>
                    <a:pt x="9" y="154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" y="149"/>
                  </a:lnTo>
                  <a:lnTo>
                    <a:pt x="2" y="148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4"/>
                  </a:lnTo>
                  <a:lnTo>
                    <a:pt x="1" y="142"/>
                  </a:lnTo>
                  <a:lnTo>
                    <a:pt x="2" y="141"/>
                  </a:lnTo>
                  <a:lnTo>
                    <a:pt x="4" y="140"/>
                  </a:lnTo>
                  <a:lnTo>
                    <a:pt x="8" y="140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3" y="142"/>
                  </a:lnTo>
                  <a:lnTo>
                    <a:pt x="13" y="141"/>
                  </a:lnTo>
                  <a:lnTo>
                    <a:pt x="14" y="139"/>
                  </a:lnTo>
                  <a:lnTo>
                    <a:pt x="14" y="136"/>
                  </a:lnTo>
                  <a:lnTo>
                    <a:pt x="14" y="134"/>
                  </a:lnTo>
                  <a:lnTo>
                    <a:pt x="14" y="134"/>
                  </a:lnTo>
                  <a:lnTo>
                    <a:pt x="16" y="134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22" y="132"/>
                  </a:lnTo>
                  <a:lnTo>
                    <a:pt x="24" y="128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28" y="116"/>
                  </a:lnTo>
                  <a:lnTo>
                    <a:pt x="26" y="114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1" y="110"/>
                  </a:lnTo>
                  <a:lnTo>
                    <a:pt x="22" y="109"/>
                  </a:lnTo>
                  <a:lnTo>
                    <a:pt x="24" y="109"/>
                  </a:lnTo>
                  <a:lnTo>
                    <a:pt x="26" y="109"/>
                  </a:lnTo>
                  <a:lnTo>
                    <a:pt x="26" y="109"/>
                  </a:lnTo>
                  <a:lnTo>
                    <a:pt x="27" y="108"/>
                  </a:lnTo>
                  <a:lnTo>
                    <a:pt x="27" y="108"/>
                  </a:lnTo>
                  <a:lnTo>
                    <a:pt x="32" y="108"/>
                  </a:lnTo>
                  <a:lnTo>
                    <a:pt x="33" y="109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7" y="109"/>
                  </a:lnTo>
                  <a:lnTo>
                    <a:pt x="38" y="108"/>
                  </a:lnTo>
                  <a:lnTo>
                    <a:pt x="39" y="107"/>
                  </a:lnTo>
                  <a:lnTo>
                    <a:pt x="40" y="105"/>
                  </a:lnTo>
                  <a:lnTo>
                    <a:pt x="40" y="100"/>
                  </a:lnTo>
                  <a:lnTo>
                    <a:pt x="41" y="94"/>
                  </a:lnTo>
                  <a:lnTo>
                    <a:pt x="41" y="94"/>
                  </a:lnTo>
                  <a:lnTo>
                    <a:pt x="45" y="94"/>
                  </a:lnTo>
                  <a:lnTo>
                    <a:pt x="45" y="94"/>
                  </a:lnTo>
                  <a:lnTo>
                    <a:pt x="45" y="92"/>
                  </a:lnTo>
                  <a:lnTo>
                    <a:pt x="44" y="91"/>
                  </a:lnTo>
                  <a:lnTo>
                    <a:pt x="42" y="89"/>
                  </a:lnTo>
                  <a:lnTo>
                    <a:pt x="40" y="87"/>
                  </a:lnTo>
                  <a:lnTo>
                    <a:pt x="40" y="86"/>
                  </a:lnTo>
                  <a:lnTo>
                    <a:pt x="41" y="83"/>
                  </a:lnTo>
                  <a:lnTo>
                    <a:pt x="41" y="83"/>
                  </a:lnTo>
                  <a:lnTo>
                    <a:pt x="42" y="84"/>
                  </a:lnTo>
                  <a:lnTo>
                    <a:pt x="43" y="83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7" y="82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8" y="82"/>
                  </a:lnTo>
                  <a:lnTo>
                    <a:pt x="49" y="80"/>
                  </a:lnTo>
                  <a:lnTo>
                    <a:pt x="51" y="79"/>
                  </a:lnTo>
                  <a:lnTo>
                    <a:pt x="54" y="79"/>
                  </a:lnTo>
                  <a:lnTo>
                    <a:pt x="54" y="79"/>
                  </a:lnTo>
                  <a:lnTo>
                    <a:pt x="54" y="75"/>
                  </a:lnTo>
                  <a:lnTo>
                    <a:pt x="53" y="73"/>
                  </a:lnTo>
                  <a:lnTo>
                    <a:pt x="51" y="71"/>
                  </a:lnTo>
                  <a:lnTo>
                    <a:pt x="51" y="67"/>
                  </a:lnTo>
                  <a:lnTo>
                    <a:pt x="51" y="67"/>
                  </a:lnTo>
                  <a:lnTo>
                    <a:pt x="57" y="62"/>
                  </a:lnTo>
                  <a:lnTo>
                    <a:pt x="59" y="58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2" y="51"/>
                  </a:lnTo>
                  <a:lnTo>
                    <a:pt x="67" y="50"/>
                  </a:lnTo>
                  <a:lnTo>
                    <a:pt x="71" y="48"/>
                  </a:lnTo>
                  <a:lnTo>
                    <a:pt x="74" y="47"/>
                  </a:lnTo>
                  <a:lnTo>
                    <a:pt x="75" y="45"/>
                  </a:lnTo>
                  <a:lnTo>
                    <a:pt x="75" y="45"/>
                  </a:lnTo>
                  <a:lnTo>
                    <a:pt x="77" y="43"/>
                  </a:lnTo>
                  <a:lnTo>
                    <a:pt x="82" y="41"/>
                  </a:lnTo>
                  <a:lnTo>
                    <a:pt x="84" y="40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3" y="33"/>
                  </a:lnTo>
                  <a:lnTo>
                    <a:pt x="83" y="33"/>
                  </a:lnTo>
                  <a:lnTo>
                    <a:pt x="83" y="32"/>
                  </a:lnTo>
                  <a:lnTo>
                    <a:pt x="84" y="31"/>
                  </a:lnTo>
                  <a:lnTo>
                    <a:pt x="87" y="31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4" y="32"/>
                  </a:lnTo>
                  <a:lnTo>
                    <a:pt x="94" y="31"/>
                  </a:lnTo>
                  <a:lnTo>
                    <a:pt x="92" y="28"/>
                  </a:lnTo>
                  <a:lnTo>
                    <a:pt x="91" y="25"/>
                  </a:lnTo>
                  <a:lnTo>
                    <a:pt x="92" y="21"/>
                  </a:lnTo>
                  <a:lnTo>
                    <a:pt x="92" y="21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0" y="19"/>
                  </a:lnTo>
                  <a:lnTo>
                    <a:pt x="100" y="15"/>
                  </a:lnTo>
                  <a:lnTo>
                    <a:pt x="99" y="11"/>
                  </a:lnTo>
                  <a:lnTo>
                    <a:pt x="99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08" y="11"/>
                  </a:lnTo>
                  <a:lnTo>
                    <a:pt x="109" y="12"/>
                  </a:lnTo>
                  <a:lnTo>
                    <a:pt x="110" y="13"/>
                  </a:lnTo>
                  <a:lnTo>
                    <a:pt x="110" y="15"/>
                  </a:lnTo>
                  <a:lnTo>
                    <a:pt x="110" y="15"/>
                  </a:lnTo>
                  <a:lnTo>
                    <a:pt x="112" y="14"/>
                  </a:lnTo>
                  <a:lnTo>
                    <a:pt x="113" y="12"/>
                  </a:lnTo>
                  <a:lnTo>
                    <a:pt x="113" y="11"/>
                  </a:lnTo>
                  <a:lnTo>
                    <a:pt x="112" y="9"/>
                  </a:lnTo>
                  <a:lnTo>
                    <a:pt x="111" y="5"/>
                  </a:lnTo>
                  <a:lnTo>
                    <a:pt x="111" y="3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6" y="1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9" y="2"/>
                  </a:lnTo>
                  <a:lnTo>
                    <a:pt x="120" y="2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5" y="2"/>
                  </a:lnTo>
                  <a:lnTo>
                    <a:pt x="127" y="5"/>
                  </a:lnTo>
                  <a:lnTo>
                    <a:pt x="129" y="8"/>
                  </a:lnTo>
                  <a:lnTo>
                    <a:pt x="132" y="11"/>
                  </a:lnTo>
                  <a:lnTo>
                    <a:pt x="132" y="11"/>
                  </a:lnTo>
                  <a:close/>
                  <a:moveTo>
                    <a:pt x="59" y="79"/>
                  </a:moveTo>
                  <a:lnTo>
                    <a:pt x="59" y="79"/>
                  </a:lnTo>
                  <a:lnTo>
                    <a:pt x="62" y="79"/>
                  </a:lnTo>
                  <a:lnTo>
                    <a:pt x="64" y="78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1" y="74"/>
                  </a:lnTo>
                  <a:lnTo>
                    <a:pt x="60" y="75"/>
                  </a:lnTo>
                  <a:lnTo>
                    <a:pt x="59" y="79"/>
                  </a:lnTo>
                  <a:lnTo>
                    <a:pt x="59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5" name="Freeform 24"/>
            <p:cNvSpPr/>
            <p:nvPr/>
          </p:nvSpPr>
          <p:spPr bwMode="auto">
            <a:xfrm>
              <a:off x="1274763" y="2124075"/>
              <a:ext cx="158750" cy="147638"/>
            </a:xfrm>
            <a:custGeom>
              <a:avLst/>
              <a:gdLst>
                <a:gd name="T0" fmla="*/ 46 w 100"/>
                <a:gd name="T1" fmla="*/ 34 h 93"/>
                <a:gd name="T2" fmla="*/ 49 w 100"/>
                <a:gd name="T3" fmla="*/ 34 h 93"/>
                <a:gd name="T4" fmla="*/ 53 w 100"/>
                <a:gd name="T5" fmla="*/ 35 h 93"/>
                <a:gd name="T6" fmla="*/ 57 w 100"/>
                <a:gd name="T7" fmla="*/ 30 h 93"/>
                <a:gd name="T8" fmla="*/ 61 w 100"/>
                <a:gd name="T9" fmla="*/ 26 h 93"/>
                <a:gd name="T10" fmla="*/ 64 w 100"/>
                <a:gd name="T11" fmla="*/ 22 h 93"/>
                <a:gd name="T12" fmla="*/ 72 w 100"/>
                <a:gd name="T13" fmla="*/ 16 h 93"/>
                <a:gd name="T14" fmla="*/ 73 w 100"/>
                <a:gd name="T15" fmla="*/ 10 h 93"/>
                <a:gd name="T16" fmla="*/ 86 w 100"/>
                <a:gd name="T17" fmla="*/ 14 h 93"/>
                <a:gd name="T18" fmla="*/ 87 w 100"/>
                <a:gd name="T19" fmla="*/ 14 h 93"/>
                <a:gd name="T20" fmla="*/ 83 w 100"/>
                <a:gd name="T21" fmla="*/ 8 h 93"/>
                <a:gd name="T22" fmla="*/ 89 w 100"/>
                <a:gd name="T23" fmla="*/ 2 h 93"/>
                <a:gd name="T24" fmla="*/ 94 w 100"/>
                <a:gd name="T25" fmla="*/ 3 h 93"/>
                <a:gd name="T26" fmla="*/ 93 w 100"/>
                <a:gd name="T27" fmla="*/ 14 h 93"/>
                <a:gd name="T28" fmla="*/ 96 w 100"/>
                <a:gd name="T29" fmla="*/ 14 h 93"/>
                <a:gd name="T30" fmla="*/ 99 w 100"/>
                <a:gd name="T31" fmla="*/ 11 h 93"/>
                <a:gd name="T32" fmla="*/ 99 w 100"/>
                <a:gd name="T33" fmla="*/ 16 h 93"/>
                <a:gd name="T34" fmla="*/ 95 w 100"/>
                <a:gd name="T35" fmla="*/ 22 h 93"/>
                <a:gd name="T36" fmla="*/ 86 w 100"/>
                <a:gd name="T37" fmla="*/ 24 h 93"/>
                <a:gd name="T38" fmla="*/ 84 w 100"/>
                <a:gd name="T39" fmla="*/ 26 h 93"/>
                <a:gd name="T40" fmla="*/ 83 w 100"/>
                <a:gd name="T41" fmla="*/ 28 h 93"/>
                <a:gd name="T42" fmla="*/ 75 w 100"/>
                <a:gd name="T43" fmla="*/ 33 h 93"/>
                <a:gd name="T44" fmla="*/ 75 w 100"/>
                <a:gd name="T45" fmla="*/ 36 h 93"/>
                <a:gd name="T46" fmla="*/ 75 w 100"/>
                <a:gd name="T47" fmla="*/ 40 h 93"/>
                <a:gd name="T48" fmla="*/ 68 w 100"/>
                <a:gd name="T49" fmla="*/ 42 h 93"/>
                <a:gd name="T50" fmla="*/ 66 w 100"/>
                <a:gd name="T51" fmla="*/ 47 h 93"/>
                <a:gd name="T52" fmla="*/ 64 w 100"/>
                <a:gd name="T53" fmla="*/ 49 h 93"/>
                <a:gd name="T54" fmla="*/ 59 w 100"/>
                <a:gd name="T55" fmla="*/ 53 h 93"/>
                <a:gd name="T56" fmla="*/ 55 w 100"/>
                <a:gd name="T57" fmla="*/ 54 h 93"/>
                <a:gd name="T58" fmla="*/ 53 w 100"/>
                <a:gd name="T59" fmla="*/ 57 h 93"/>
                <a:gd name="T60" fmla="*/ 43 w 100"/>
                <a:gd name="T61" fmla="*/ 55 h 93"/>
                <a:gd name="T62" fmla="*/ 39 w 100"/>
                <a:gd name="T63" fmla="*/ 66 h 93"/>
                <a:gd name="T64" fmla="*/ 35 w 100"/>
                <a:gd name="T65" fmla="*/ 71 h 93"/>
                <a:gd name="T66" fmla="*/ 27 w 100"/>
                <a:gd name="T67" fmla="*/ 71 h 93"/>
                <a:gd name="T68" fmla="*/ 21 w 100"/>
                <a:gd name="T69" fmla="*/ 75 h 93"/>
                <a:gd name="T70" fmla="*/ 20 w 100"/>
                <a:gd name="T71" fmla="*/ 80 h 93"/>
                <a:gd name="T72" fmla="*/ 19 w 100"/>
                <a:gd name="T73" fmla="*/ 85 h 93"/>
                <a:gd name="T74" fmla="*/ 14 w 100"/>
                <a:gd name="T75" fmla="*/ 85 h 93"/>
                <a:gd name="T76" fmla="*/ 14 w 100"/>
                <a:gd name="T77" fmla="*/ 92 h 93"/>
                <a:gd name="T78" fmla="*/ 12 w 100"/>
                <a:gd name="T79" fmla="*/ 93 h 93"/>
                <a:gd name="T80" fmla="*/ 7 w 100"/>
                <a:gd name="T81" fmla="*/ 89 h 93"/>
                <a:gd name="T82" fmla="*/ 1 w 100"/>
                <a:gd name="T83" fmla="*/ 80 h 93"/>
                <a:gd name="T84" fmla="*/ 0 w 100"/>
                <a:gd name="T85" fmla="*/ 76 h 93"/>
                <a:gd name="T86" fmla="*/ 7 w 100"/>
                <a:gd name="T87" fmla="*/ 73 h 93"/>
                <a:gd name="T88" fmla="*/ 7 w 100"/>
                <a:gd name="T89" fmla="*/ 69 h 93"/>
                <a:gd name="T90" fmla="*/ 17 w 100"/>
                <a:gd name="T91" fmla="*/ 64 h 93"/>
                <a:gd name="T92" fmla="*/ 17 w 100"/>
                <a:gd name="T93" fmla="*/ 60 h 93"/>
                <a:gd name="T94" fmla="*/ 22 w 100"/>
                <a:gd name="T95" fmla="*/ 57 h 93"/>
                <a:gd name="T96" fmla="*/ 32 w 100"/>
                <a:gd name="T97" fmla="*/ 53 h 93"/>
                <a:gd name="T98" fmla="*/ 35 w 100"/>
                <a:gd name="T99" fmla="*/ 53 h 93"/>
                <a:gd name="T100" fmla="*/ 38 w 100"/>
                <a:gd name="T101" fmla="*/ 55 h 93"/>
                <a:gd name="T102" fmla="*/ 42 w 100"/>
                <a:gd name="T103" fmla="*/ 49 h 93"/>
                <a:gd name="T104" fmla="*/ 45 w 100"/>
                <a:gd name="T105" fmla="*/ 48 h 93"/>
                <a:gd name="T106" fmla="*/ 48 w 100"/>
                <a:gd name="T107" fmla="*/ 43 h 93"/>
                <a:gd name="T108" fmla="*/ 51 w 100"/>
                <a:gd name="T109" fmla="*/ 38 h 93"/>
                <a:gd name="T110" fmla="*/ 49 w 100"/>
                <a:gd name="T111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0" h="93">
                  <a:moveTo>
                    <a:pt x="47" y="35"/>
                  </a:moveTo>
                  <a:lnTo>
                    <a:pt x="47" y="35"/>
                  </a:lnTo>
                  <a:lnTo>
                    <a:pt x="46" y="34"/>
                  </a:lnTo>
                  <a:lnTo>
                    <a:pt x="47" y="33"/>
                  </a:lnTo>
                  <a:lnTo>
                    <a:pt x="49" y="33"/>
                  </a:lnTo>
                  <a:lnTo>
                    <a:pt x="49" y="34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3" y="35"/>
                  </a:lnTo>
                  <a:lnTo>
                    <a:pt x="55" y="33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61" y="26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4" y="22"/>
                  </a:lnTo>
                  <a:lnTo>
                    <a:pt x="68" y="20"/>
                  </a:lnTo>
                  <a:lnTo>
                    <a:pt x="70" y="19"/>
                  </a:lnTo>
                  <a:lnTo>
                    <a:pt x="72" y="16"/>
                  </a:lnTo>
                  <a:lnTo>
                    <a:pt x="73" y="14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7" y="10"/>
                  </a:lnTo>
                  <a:lnTo>
                    <a:pt x="81" y="11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5" y="9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7" y="4"/>
                  </a:lnTo>
                  <a:lnTo>
                    <a:pt x="89" y="2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4" y="3"/>
                  </a:lnTo>
                  <a:lnTo>
                    <a:pt x="95" y="6"/>
                  </a:lnTo>
                  <a:lnTo>
                    <a:pt x="94" y="10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5" y="15"/>
                  </a:lnTo>
                  <a:lnTo>
                    <a:pt x="96" y="14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9" y="11"/>
                  </a:lnTo>
                  <a:lnTo>
                    <a:pt x="100" y="13"/>
                  </a:lnTo>
                  <a:lnTo>
                    <a:pt x="100" y="14"/>
                  </a:lnTo>
                  <a:lnTo>
                    <a:pt x="99" y="16"/>
                  </a:lnTo>
                  <a:lnTo>
                    <a:pt x="97" y="20"/>
                  </a:lnTo>
                  <a:lnTo>
                    <a:pt x="95" y="22"/>
                  </a:lnTo>
                  <a:lnTo>
                    <a:pt x="95" y="22"/>
                  </a:lnTo>
                  <a:lnTo>
                    <a:pt x="92" y="22"/>
                  </a:lnTo>
                  <a:lnTo>
                    <a:pt x="89" y="22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79" y="30"/>
                  </a:lnTo>
                  <a:lnTo>
                    <a:pt x="77" y="31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5" y="34"/>
                  </a:lnTo>
                  <a:lnTo>
                    <a:pt x="75" y="36"/>
                  </a:lnTo>
                  <a:lnTo>
                    <a:pt x="75" y="39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2" y="41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7" y="44"/>
                  </a:lnTo>
                  <a:lnTo>
                    <a:pt x="67" y="45"/>
                  </a:lnTo>
                  <a:lnTo>
                    <a:pt x="66" y="47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64" y="49"/>
                  </a:lnTo>
                  <a:lnTo>
                    <a:pt x="61" y="50"/>
                  </a:lnTo>
                  <a:lnTo>
                    <a:pt x="60" y="51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7" y="54"/>
                  </a:lnTo>
                  <a:lnTo>
                    <a:pt x="55" y="54"/>
                  </a:lnTo>
                  <a:lnTo>
                    <a:pt x="54" y="55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48" y="55"/>
                  </a:lnTo>
                  <a:lnTo>
                    <a:pt x="43" y="55"/>
                  </a:lnTo>
                  <a:lnTo>
                    <a:pt x="43" y="55"/>
                  </a:lnTo>
                  <a:lnTo>
                    <a:pt x="41" y="57"/>
                  </a:lnTo>
                  <a:lnTo>
                    <a:pt x="39" y="62"/>
                  </a:lnTo>
                  <a:lnTo>
                    <a:pt x="39" y="66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5" y="71"/>
                  </a:lnTo>
                  <a:lnTo>
                    <a:pt x="32" y="72"/>
                  </a:lnTo>
                  <a:lnTo>
                    <a:pt x="31" y="72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73"/>
                  </a:lnTo>
                  <a:lnTo>
                    <a:pt x="21" y="75"/>
                  </a:lnTo>
                  <a:lnTo>
                    <a:pt x="21" y="75"/>
                  </a:lnTo>
                  <a:lnTo>
                    <a:pt x="20" y="77"/>
                  </a:lnTo>
                  <a:lnTo>
                    <a:pt x="20" y="80"/>
                  </a:lnTo>
                  <a:lnTo>
                    <a:pt x="20" y="83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16" y="85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7"/>
                  </a:lnTo>
                  <a:lnTo>
                    <a:pt x="14" y="90"/>
                  </a:lnTo>
                  <a:lnTo>
                    <a:pt x="14" y="92"/>
                  </a:lnTo>
                  <a:lnTo>
                    <a:pt x="13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4" y="85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5"/>
                  </a:lnTo>
                  <a:lnTo>
                    <a:pt x="5" y="74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12" y="66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6" y="62"/>
                  </a:lnTo>
                  <a:lnTo>
                    <a:pt x="17" y="60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22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32" y="53"/>
                  </a:lnTo>
                  <a:lnTo>
                    <a:pt x="33" y="53"/>
                  </a:lnTo>
                  <a:lnTo>
                    <a:pt x="34" y="52"/>
                  </a:lnTo>
                  <a:lnTo>
                    <a:pt x="35" y="53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55"/>
                  </a:lnTo>
                  <a:lnTo>
                    <a:pt x="39" y="54"/>
                  </a:lnTo>
                  <a:lnTo>
                    <a:pt x="41" y="51"/>
                  </a:lnTo>
                  <a:lnTo>
                    <a:pt x="42" y="49"/>
                  </a:lnTo>
                  <a:lnTo>
                    <a:pt x="43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6"/>
                  </a:lnTo>
                  <a:lnTo>
                    <a:pt x="46" y="44"/>
                  </a:lnTo>
                  <a:lnTo>
                    <a:pt x="48" y="43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1" y="38"/>
                  </a:lnTo>
                  <a:lnTo>
                    <a:pt x="51" y="38"/>
                  </a:lnTo>
                  <a:lnTo>
                    <a:pt x="51" y="36"/>
                  </a:lnTo>
                  <a:lnTo>
                    <a:pt x="49" y="35"/>
                  </a:lnTo>
                  <a:lnTo>
                    <a:pt x="47" y="35"/>
                  </a:ln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6" name="Freeform 25"/>
            <p:cNvSpPr>
              <a:spLocks noEditPoints="1"/>
            </p:cNvSpPr>
            <p:nvPr/>
          </p:nvSpPr>
          <p:spPr bwMode="auto">
            <a:xfrm>
              <a:off x="1428750" y="1974850"/>
              <a:ext cx="266700" cy="157163"/>
            </a:xfrm>
            <a:custGeom>
              <a:avLst/>
              <a:gdLst>
                <a:gd name="T0" fmla="*/ 14 w 168"/>
                <a:gd name="T1" fmla="*/ 89 h 99"/>
                <a:gd name="T2" fmla="*/ 20 w 168"/>
                <a:gd name="T3" fmla="*/ 87 h 99"/>
                <a:gd name="T4" fmla="*/ 14 w 168"/>
                <a:gd name="T5" fmla="*/ 80 h 99"/>
                <a:gd name="T6" fmla="*/ 8 w 168"/>
                <a:gd name="T7" fmla="*/ 88 h 99"/>
                <a:gd name="T8" fmla="*/ 6 w 168"/>
                <a:gd name="T9" fmla="*/ 81 h 99"/>
                <a:gd name="T10" fmla="*/ 0 w 168"/>
                <a:gd name="T11" fmla="*/ 75 h 99"/>
                <a:gd name="T12" fmla="*/ 7 w 168"/>
                <a:gd name="T13" fmla="*/ 73 h 99"/>
                <a:gd name="T14" fmla="*/ 11 w 168"/>
                <a:gd name="T15" fmla="*/ 75 h 99"/>
                <a:gd name="T16" fmla="*/ 23 w 168"/>
                <a:gd name="T17" fmla="*/ 73 h 99"/>
                <a:gd name="T18" fmla="*/ 33 w 168"/>
                <a:gd name="T19" fmla="*/ 64 h 99"/>
                <a:gd name="T20" fmla="*/ 41 w 168"/>
                <a:gd name="T21" fmla="*/ 66 h 99"/>
                <a:gd name="T22" fmla="*/ 46 w 168"/>
                <a:gd name="T23" fmla="*/ 58 h 99"/>
                <a:gd name="T24" fmla="*/ 52 w 168"/>
                <a:gd name="T25" fmla="*/ 58 h 99"/>
                <a:gd name="T26" fmla="*/ 45 w 168"/>
                <a:gd name="T27" fmla="*/ 64 h 99"/>
                <a:gd name="T28" fmla="*/ 54 w 168"/>
                <a:gd name="T29" fmla="*/ 66 h 99"/>
                <a:gd name="T30" fmla="*/ 61 w 168"/>
                <a:gd name="T31" fmla="*/ 60 h 99"/>
                <a:gd name="T32" fmla="*/ 69 w 168"/>
                <a:gd name="T33" fmla="*/ 56 h 99"/>
                <a:gd name="T34" fmla="*/ 74 w 168"/>
                <a:gd name="T35" fmla="*/ 47 h 99"/>
                <a:gd name="T36" fmla="*/ 85 w 168"/>
                <a:gd name="T37" fmla="*/ 37 h 99"/>
                <a:gd name="T38" fmla="*/ 90 w 168"/>
                <a:gd name="T39" fmla="*/ 35 h 99"/>
                <a:gd name="T40" fmla="*/ 98 w 168"/>
                <a:gd name="T41" fmla="*/ 31 h 99"/>
                <a:gd name="T42" fmla="*/ 116 w 168"/>
                <a:gd name="T43" fmla="*/ 28 h 99"/>
                <a:gd name="T44" fmla="*/ 129 w 168"/>
                <a:gd name="T45" fmla="*/ 20 h 99"/>
                <a:gd name="T46" fmla="*/ 140 w 168"/>
                <a:gd name="T47" fmla="*/ 12 h 99"/>
                <a:gd name="T48" fmla="*/ 142 w 168"/>
                <a:gd name="T49" fmla="*/ 5 h 99"/>
                <a:gd name="T50" fmla="*/ 149 w 168"/>
                <a:gd name="T51" fmla="*/ 11 h 99"/>
                <a:gd name="T52" fmla="*/ 156 w 168"/>
                <a:gd name="T53" fmla="*/ 6 h 99"/>
                <a:gd name="T54" fmla="*/ 161 w 168"/>
                <a:gd name="T55" fmla="*/ 12 h 99"/>
                <a:gd name="T56" fmla="*/ 165 w 168"/>
                <a:gd name="T57" fmla="*/ 0 h 99"/>
                <a:gd name="T58" fmla="*/ 164 w 168"/>
                <a:gd name="T59" fmla="*/ 14 h 99"/>
                <a:gd name="T60" fmla="*/ 155 w 168"/>
                <a:gd name="T61" fmla="*/ 24 h 99"/>
                <a:gd name="T62" fmla="*/ 143 w 168"/>
                <a:gd name="T63" fmla="*/ 32 h 99"/>
                <a:gd name="T64" fmla="*/ 134 w 168"/>
                <a:gd name="T65" fmla="*/ 37 h 99"/>
                <a:gd name="T66" fmla="*/ 119 w 168"/>
                <a:gd name="T67" fmla="*/ 48 h 99"/>
                <a:gd name="T68" fmla="*/ 108 w 168"/>
                <a:gd name="T69" fmla="*/ 51 h 99"/>
                <a:gd name="T70" fmla="*/ 104 w 168"/>
                <a:gd name="T71" fmla="*/ 56 h 99"/>
                <a:gd name="T72" fmla="*/ 99 w 168"/>
                <a:gd name="T73" fmla="*/ 57 h 99"/>
                <a:gd name="T74" fmla="*/ 83 w 168"/>
                <a:gd name="T75" fmla="*/ 57 h 99"/>
                <a:gd name="T76" fmla="*/ 79 w 168"/>
                <a:gd name="T77" fmla="*/ 64 h 99"/>
                <a:gd name="T78" fmla="*/ 69 w 168"/>
                <a:gd name="T79" fmla="*/ 66 h 99"/>
                <a:gd name="T80" fmla="*/ 67 w 168"/>
                <a:gd name="T81" fmla="*/ 73 h 99"/>
                <a:gd name="T82" fmla="*/ 54 w 168"/>
                <a:gd name="T83" fmla="*/ 77 h 99"/>
                <a:gd name="T84" fmla="*/ 51 w 168"/>
                <a:gd name="T85" fmla="*/ 84 h 99"/>
                <a:gd name="T86" fmla="*/ 29 w 168"/>
                <a:gd name="T87" fmla="*/ 96 h 99"/>
                <a:gd name="T88" fmla="*/ 23 w 168"/>
                <a:gd name="T89" fmla="*/ 90 h 99"/>
                <a:gd name="T90" fmla="*/ 20 w 168"/>
                <a:gd name="T91" fmla="*/ 96 h 99"/>
                <a:gd name="T92" fmla="*/ 10 w 168"/>
                <a:gd name="T93" fmla="*/ 99 h 99"/>
                <a:gd name="T94" fmla="*/ 13 w 168"/>
                <a:gd name="T95" fmla="*/ 94 h 99"/>
                <a:gd name="T96" fmla="*/ 31 w 168"/>
                <a:gd name="T97" fmla="*/ 78 h 99"/>
                <a:gd name="T98" fmla="*/ 25 w 168"/>
                <a:gd name="T99" fmla="*/ 83 h 99"/>
                <a:gd name="T100" fmla="*/ 32 w 168"/>
                <a:gd name="T101" fmla="*/ 81 h 99"/>
                <a:gd name="T102" fmla="*/ 31 w 168"/>
                <a:gd name="T103" fmla="*/ 7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8" h="99">
                  <a:moveTo>
                    <a:pt x="11" y="90"/>
                  </a:moveTo>
                  <a:lnTo>
                    <a:pt x="11" y="90"/>
                  </a:lnTo>
                  <a:lnTo>
                    <a:pt x="11" y="89"/>
                  </a:lnTo>
                  <a:lnTo>
                    <a:pt x="12" y="89"/>
                  </a:lnTo>
                  <a:lnTo>
                    <a:pt x="14" y="89"/>
                  </a:lnTo>
                  <a:lnTo>
                    <a:pt x="17" y="92"/>
                  </a:lnTo>
                  <a:lnTo>
                    <a:pt x="19" y="92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20" y="87"/>
                  </a:lnTo>
                  <a:lnTo>
                    <a:pt x="19" y="85"/>
                  </a:lnTo>
                  <a:lnTo>
                    <a:pt x="18" y="83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4" y="80"/>
                  </a:lnTo>
                  <a:lnTo>
                    <a:pt x="11" y="82"/>
                  </a:lnTo>
                  <a:lnTo>
                    <a:pt x="9" y="85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8" y="88"/>
                  </a:lnTo>
                  <a:lnTo>
                    <a:pt x="7" y="87"/>
                  </a:lnTo>
                  <a:lnTo>
                    <a:pt x="7" y="84"/>
                  </a:lnTo>
                  <a:lnTo>
                    <a:pt x="7" y="84"/>
                  </a:lnTo>
                  <a:lnTo>
                    <a:pt x="7" y="82"/>
                  </a:lnTo>
                  <a:lnTo>
                    <a:pt x="6" y="81"/>
                  </a:lnTo>
                  <a:lnTo>
                    <a:pt x="3" y="80"/>
                  </a:lnTo>
                  <a:lnTo>
                    <a:pt x="1" y="79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75"/>
                  </a:lnTo>
                  <a:lnTo>
                    <a:pt x="4" y="75"/>
                  </a:lnTo>
                  <a:lnTo>
                    <a:pt x="5" y="74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8" y="74"/>
                  </a:lnTo>
                  <a:lnTo>
                    <a:pt x="9" y="75"/>
                  </a:lnTo>
                  <a:lnTo>
                    <a:pt x="10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74"/>
                  </a:lnTo>
                  <a:lnTo>
                    <a:pt x="17" y="73"/>
                  </a:lnTo>
                  <a:lnTo>
                    <a:pt x="19" y="72"/>
                  </a:lnTo>
                  <a:lnTo>
                    <a:pt x="21" y="72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5" y="71"/>
                  </a:lnTo>
                  <a:lnTo>
                    <a:pt x="29" y="69"/>
                  </a:lnTo>
                  <a:lnTo>
                    <a:pt x="31" y="67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6" y="64"/>
                  </a:lnTo>
                  <a:lnTo>
                    <a:pt x="38" y="65"/>
                  </a:lnTo>
                  <a:lnTo>
                    <a:pt x="39" y="66"/>
                  </a:lnTo>
                  <a:lnTo>
                    <a:pt x="41" y="66"/>
                  </a:lnTo>
                  <a:lnTo>
                    <a:pt x="41" y="66"/>
                  </a:lnTo>
                  <a:lnTo>
                    <a:pt x="43" y="65"/>
                  </a:lnTo>
                  <a:lnTo>
                    <a:pt x="44" y="64"/>
                  </a:lnTo>
                  <a:lnTo>
                    <a:pt x="45" y="60"/>
                  </a:lnTo>
                  <a:lnTo>
                    <a:pt x="46" y="58"/>
                  </a:lnTo>
                  <a:lnTo>
                    <a:pt x="47" y="56"/>
                  </a:lnTo>
                  <a:lnTo>
                    <a:pt x="49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52" y="58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2" y="61"/>
                  </a:lnTo>
                  <a:lnTo>
                    <a:pt x="50" y="63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6"/>
                  </a:lnTo>
                  <a:lnTo>
                    <a:pt x="47" y="67"/>
                  </a:lnTo>
                  <a:lnTo>
                    <a:pt x="50" y="67"/>
                  </a:lnTo>
                  <a:lnTo>
                    <a:pt x="54" y="66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60" y="62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3" y="60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68" y="57"/>
                  </a:lnTo>
                  <a:lnTo>
                    <a:pt x="69" y="56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4" y="47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81" y="44"/>
                  </a:lnTo>
                  <a:lnTo>
                    <a:pt x="83" y="41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7" y="37"/>
                  </a:lnTo>
                  <a:lnTo>
                    <a:pt x="90" y="37"/>
                  </a:lnTo>
                  <a:lnTo>
                    <a:pt x="90" y="37"/>
                  </a:lnTo>
                  <a:lnTo>
                    <a:pt x="90" y="35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2" y="32"/>
                  </a:lnTo>
                  <a:lnTo>
                    <a:pt x="94" y="32"/>
                  </a:lnTo>
                  <a:lnTo>
                    <a:pt x="98" y="31"/>
                  </a:lnTo>
                  <a:lnTo>
                    <a:pt x="99" y="28"/>
                  </a:lnTo>
                  <a:lnTo>
                    <a:pt x="99" y="28"/>
                  </a:lnTo>
                  <a:lnTo>
                    <a:pt x="106" y="29"/>
                  </a:lnTo>
                  <a:lnTo>
                    <a:pt x="110" y="29"/>
                  </a:lnTo>
                  <a:lnTo>
                    <a:pt x="116" y="28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7" y="26"/>
                  </a:lnTo>
                  <a:lnTo>
                    <a:pt x="128" y="24"/>
                  </a:lnTo>
                  <a:lnTo>
                    <a:pt x="129" y="20"/>
                  </a:lnTo>
                  <a:lnTo>
                    <a:pt x="130" y="15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6" y="12"/>
                  </a:lnTo>
                  <a:lnTo>
                    <a:pt x="140" y="12"/>
                  </a:lnTo>
                  <a:lnTo>
                    <a:pt x="141" y="12"/>
                  </a:lnTo>
                  <a:lnTo>
                    <a:pt x="141" y="11"/>
                  </a:lnTo>
                  <a:lnTo>
                    <a:pt x="139" y="5"/>
                  </a:lnTo>
                  <a:lnTo>
                    <a:pt x="139" y="5"/>
                  </a:lnTo>
                  <a:lnTo>
                    <a:pt x="142" y="5"/>
                  </a:lnTo>
                  <a:lnTo>
                    <a:pt x="144" y="6"/>
                  </a:lnTo>
                  <a:lnTo>
                    <a:pt x="146" y="7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9" y="11"/>
                  </a:lnTo>
                  <a:lnTo>
                    <a:pt x="152" y="10"/>
                  </a:lnTo>
                  <a:lnTo>
                    <a:pt x="154" y="8"/>
                  </a:lnTo>
                  <a:lnTo>
                    <a:pt x="154" y="5"/>
                  </a:lnTo>
                  <a:lnTo>
                    <a:pt x="154" y="5"/>
                  </a:lnTo>
                  <a:lnTo>
                    <a:pt x="156" y="6"/>
                  </a:lnTo>
                  <a:lnTo>
                    <a:pt x="158" y="8"/>
                  </a:lnTo>
                  <a:lnTo>
                    <a:pt x="158" y="10"/>
                  </a:lnTo>
                  <a:lnTo>
                    <a:pt x="160" y="13"/>
                  </a:lnTo>
                  <a:lnTo>
                    <a:pt x="160" y="13"/>
                  </a:lnTo>
                  <a:lnTo>
                    <a:pt x="161" y="12"/>
                  </a:lnTo>
                  <a:lnTo>
                    <a:pt x="162" y="10"/>
                  </a:lnTo>
                  <a:lnTo>
                    <a:pt x="162" y="4"/>
                  </a:lnTo>
                  <a:lnTo>
                    <a:pt x="162" y="2"/>
                  </a:lnTo>
                  <a:lnTo>
                    <a:pt x="163" y="1"/>
                  </a:lnTo>
                  <a:lnTo>
                    <a:pt x="165" y="0"/>
                  </a:lnTo>
                  <a:lnTo>
                    <a:pt x="168" y="1"/>
                  </a:lnTo>
                  <a:lnTo>
                    <a:pt x="168" y="1"/>
                  </a:lnTo>
                  <a:lnTo>
                    <a:pt x="167" y="5"/>
                  </a:lnTo>
                  <a:lnTo>
                    <a:pt x="165" y="10"/>
                  </a:lnTo>
                  <a:lnTo>
                    <a:pt x="164" y="14"/>
                  </a:lnTo>
                  <a:lnTo>
                    <a:pt x="164" y="16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0" y="21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46" y="28"/>
                  </a:lnTo>
                  <a:lnTo>
                    <a:pt x="146" y="28"/>
                  </a:lnTo>
                  <a:lnTo>
                    <a:pt x="144" y="29"/>
                  </a:lnTo>
                  <a:lnTo>
                    <a:pt x="143" y="32"/>
                  </a:lnTo>
                  <a:lnTo>
                    <a:pt x="143" y="34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7" y="36"/>
                  </a:lnTo>
                  <a:lnTo>
                    <a:pt x="134" y="37"/>
                  </a:lnTo>
                  <a:lnTo>
                    <a:pt x="134" y="37"/>
                  </a:lnTo>
                  <a:lnTo>
                    <a:pt x="129" y="40"/>
                  </a:lnTo>
                  <a:lnTo>
                    <a:pt x="124" y="44"/>
                  </a:lnTo>
                  <a:lnTo>
                    <a:pt x="124" y="44"/>
                  </a:lnTo>
                  <a:lnTo>
                    <a:pt x="119" y="48"/>
                  </a:lnTo>
                  <a:lnTo>
                    <a:pt x="119" y="48"/>
                  </a:lnTo>
                  <a:lnTo>
                    <a:pt x="116" y="49"/>
                  </a:lnTo>
                  <a:lnTo>
                    <a:pt x="113" y="49"/>
                  </a:lnTo>
                  <a:lnTo>
                    <a:pt x="110" y="49"/>
                  </a:lnTo>
                  <a:lnTo>
                    <a:pt x="108" y="51"/>
                  </a:lnTo>
                  <a:lnTo>
                    <a:pt x="108" y="51"/>
                  </a:lnTo>
                  <a:lnTo>
                    <a:pt x="106" y="53"/>
                  </a:lnTo>
                  <a:lnTo>
                    <a:pt x="105" y="55"/>
                  </a:lnTo>
                  <a:lnTo>
                    <a:pt x="105" y="55"/>
                  </a:lnTo>
                  <a:lnTo>
                    <a:pt x="104" y="56"/>
                  </a:lnTo>
                  <a:lnTo>
                    <a:pt x="103" y="56"/>
                  </a:lnTo>
                  <a:lnTo>
                    <a:pt x="102" y="56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99" y="57"/>
                  </a:lnTo>
                  <a:lnTo>
                    <a:pt x="95" y="57"/>
                  </a:lnTo>
                  <a:lnTo>
                    <a:pt x="91" y="59"/>
                  </a:lnTo>
                  <a:lnTo>
                    <a:pt x="87" y="60"/>
                  </a:lnTo>
                  <a:lnTo>
                    <a:pt x="85" y="59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1" y="58"/>
                  </a:lnTo>
                  <a:lnTo>
                    <a:pt x="80" y="58"/>
                  </a:lnTo>
                  <a:lnTo>
                    <a:pt x="79" y="61"/>
                  </a:lnTo>
                  <a:lnTo>
                    <a:pt x="79" y="64"/>
                  </a:lnTo>
                  <a:lnTo>
                    <a:pt x="78" y="65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3" y="66"/>
                  </a:lnTo>
                  <a:lnTo>
                    <a:pt x="69" y="66"/>
                  </a:lnTo>
                  <a:lnTo>
                    <a:pt x="68" y="67"/>
                  </a:lnTo>
                  <a:lnTo>
                    <a:pt x="67" y="68"/>
                  </a:lnTo>
                  <a:lnTo>
                    <a:pt x="67" y="69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5" y="73"/>
                  </a:lnTo>
                  <a:lnTo>
                    <a:pt x="63" y="74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4" y="77"/>
                  </a:lnTo>
                  <a:lnTo>
                    <a:pt x="53" y="78"/>
                  </a:lnTo>
                  <a:lnTo>
                    <a:pt x="52" y="80"/>
                  </a:lnTo>
                  <a:lnTo>
                    <a:pt x="51" y="81"/>
                  </a:lnTo>
                  <a:lnTo>
                    <a:pt x="51" y="84"/>
                  </a:lnTo>
                  <a:lnTo>
                    <a:pt x="51" y="84"/>
                  </a:lnTo>
                  <a:lnTo>
                    <a:pt x="47" y="84"/>
                  </a:lnTo>
                  <a:lnTo>
                    <a:pt x="44" y="85"/>
                  </a:lnTo>
                  <a:lnTo>
                    <a:pt x="39" y="88"/>
                  </a:lnTo>
                  <a:lnTo>
                    <a:pt x="34" y="92"/>
                  </a:lnTo>
                  <a:lnTo>
                    <a:pt x="29" y="96"/>
                  </a:lnTo>
                  <a:lnTo>
                    <a:pt x="29" y="96"/>
                  </a:lnTo>
                  <a:lnTo>
                    <a:pt x="26" y="96"/>
                  </a:lnTo>
                  <a:lnTo>
                    <a:pt x="25" y="94"/>
                  </a:lnTo>
                  <a:lnTo>
                    <a:pt x="24" y="92"/>
                  </a:lnTo>
                  <a:lnTo>
                    <a:pt x="23" y="90"/>
                  </a:lnTo>
                  <a:lnTo>
                    <a:pt x="23" y="90"/>
                  </a:lnTo>
                  <a:lnTo>
                    <a:pt x="21" y="92"/>
                  </a:lnTo>
                  <a:lnTo>
                    <a:pt x="21" y="93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18" y="95"/>
                  </a:lnTo>
                  <a:lnTo>
                    <a:pt x="16" y="96"/>
                  </a:lnTo>
                  <a:lnTo>
                    <a:pt x="12" y="98"/>
                  </a:lnTo>
                  <a:lnTo>
                    <a:pt x="11" y="99"/>
                  </a:lnTo>
                  <a:lnTo>
                    <a:pt x="10" y="99"/>
                  </a:lnTo>
                  <a:lnTo>
                    <a:pt x="9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1" y="96"/>
                  </a:lnTo>
                  <a:lnTo>
                    <a:pt x="13" y="94"/>
                  </a:lnTo>
                  <a:lnTo>
                    <a:pt x="12" y="92"/>
                  </a:lnTo>
                  <a:lnTo>
                    <a:pt x="11" y="90"/>
                  </a:lnTo>
                  <a:lnTo>
                    <a:pt x="11" y="90"/>
                  </a:lnTo>
                  <a:close/>
                  <a:moveTo>
                    <a:pt x="31" y="78"/>
                  </a:moveTo>
                  <a:lnTo>
                    <a:pt x="31" y="78"/>
                  </a:lnTo>
                  <a:lnTo>
                    <a:pt x="31" y="79"/>
                  </a:lnTo>
                  <a:lnTo>
                    <a:pt x="30" y="80"/>
                  </a:lnTo>
                  <a:lnTo>
                    <a:pt x="27" y="81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3"/>
                  </a:lnTo>
                  <a:lnTo>
                    <a:pt x="29" y="82"/>
                  </a:lnTo>
                  <a:lnTo>
                    <a:pt x="32" y="81"/>
                  </a:lnTo>
                  <a:lnTo>
                    <a:pt x="33" y="80"/>
                  </a:lnTo>
                  <a:lnTo>
                    <a:pt x="34" y="80"/>
                  </a:lnTo>
                  <a:lnTo>
                    <a:pt x="33" y="79"/>
                  </a:lnTo>
                  <a:lnTo>
                    <a:pt x="31" y="78"/>
                  </a:lnTo>
                  <a:lnTo>
                    <a:pt x="31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7" name="Freeform 26"/>
            <p:cNvSpPr>
              <a:spLocks noEditPoints="1"/>
            </p:cNvSpPr>
            <p:nvPr/>
          </p:nvSpPr>
          <p:spPr bwMode="auto">
            <a:xfrm>
              <a:off x="1716088" y="1847850"/>
              <a:ext cx="971550" cy="139700"/>
            </a:xfrm>
            <a:custGeom>
              <a:avLst/>
              <a:gdLst>
                <a:gd name="T0" fmla="*/ 113 w 612"/>
                <a:gd name="T1" fmla="*/ 31 h 88"/>
                <a:gd name="T2" fmla="*/ 126 w 612"/>
                <a:gd name="T3" fmla="*/ 27 h 88"/>
                <a:gd name="T4" fmla="*/ 139 w 612"/>
                <a:gd name="T5" fmla="*/ 25 h 88"/>
                <a:gd name="T6" fmla="*/ 154 w 612"/>
                <a:gd name="T7" fmla="*/ 34 h 88"/>
                <a:gd name="T8" fmla="*/ 173 w 612"/>
                <a:gd name="T9" fmla="*/ 30 h 88"/>
                <a:gd name="T10" fmla="*/ 200 w 612"/>
                <a:gd name="T11" fmla="*/ 13 h 88"/>
                <a:gd name="T12" fmla="*/ 218 w 612"/>
                <a:gd name="T13" fmla="*/ 12 h 88"/>
                <a:gd name="T14" fmla="*/ 240 w 612"/>
                <a:gd name="T15" fmla="*/ 16 h 88"/>
                <a:gd name="T16" fmla="*/ 265 w 612"/>
                <a:gd name="T17" fmla="*/ 12 h 88"/>
                <a:gd name="T18" fmla="*/ 283 w 612"/>
                <a:gd name="T19" fmla="*/ 9 h 88"/>
                <a:gd name="T20" fmla="*/ 288 w 612"/>
                <a:gd name="T21" fmla="*/ 14 h 88"/>
                <a:gd name="T22" fmla="*/ 292 w 612"/>
                <a:gd name="T23" fmla="*/ 0 h 88"/>
                <a:gd name="T24" fmla="*/ 308 w 612"/>
                <a:gd name="T25" fmla="*/ 12 h 88"/>
                <a:gd name="T26" fmla="*/ 319 w 612"/>
                <a:gd name="T27" fmla="*/ 13 h 88"/>
                <a:gd name="T28" fmla="*/ 333 w 612"/>
                <a:gd name="T29" fmla="*/ 7 h 88"/>
                <a:gd name="T30" fmla="*/ 345 w 612"/>
                <a:gd name="T31" fmla="*/ 5 h 88"/>
                <a:gd name="T32" fmla="*/ 360 w 612"/>
                <a:gd name="T33" fmla="*/ 6 h 88"/>
                <a:gd name="T34" fmla="*/ 373 w 612"/>
                <a:gd name="T35" fmla="*/ 12 h 88"/>
                <a:gd name="T36" fmla="*/ 385 w 612"/>
                <a:gd name="T37" fmla="*/ 17 h 88"/>
                <a:gd name="T38" fmla="*/ 408 w 612"/>
                <a:gd name="T39" fmla="*/ 18 h 88"/>
                <a:gd name="T40" fmla="*/ 429 w 612"/>
                <a:gd name="T41" fmla="*/ 13 h 88"/>
                <a:gd name="T42" fmla="*/ 448 w 612"/>
                <a:gd name="T43" fmla="*/ 9 h 88"/>
                <a:gd name="T44" fmla="*/ 459 w 612"/>
                <a:gd name="T45" fmla="*/ 16 h 88"/>
                <a:gd name="T46" fmla="*/ 466 w 612"/>
                <a:gd name="T47" fmla="*/ 30 h 88"/>
                <a:gd name="T48" fmla="*/ 488 w 612"/>
                <a:gd name="T49" fmla="*/ 30 h 88"/>
                <a:gd name="T50" fmla="*/ 505 w 612"/>
                <a:gd name="T51" fmla="*/ 32 h 88"/>
                <a:gd name="T52" fmla="*/ 518 w 612"/>
                <a:gd name="T53" fmla="*/ 39 h 88"/>
                <a:gd name="T54" fmla="*/ 523 w 612"/>
                <a:gd name="T55" fmla="*/ 41 h 88"/>
                <a:gd name="T56" fmla="*/ 537 w 612"/>
                <a:gd name="T57" fmla="*/ 41 h 88"/>
                <a:gd name="T58" fmla="*/ 551 w 612"/>
                <a:gd name="T59" fmla="*/ 45 h 88"/>
                <a:gd name="T60" fmla="*/ 569 w 612"/>
                <a:gd name="T61" fmla="*/ 51 h 88"/>
                <a:gd name="T62" fmla="*/ 597 w 612"/>
                <a:gd name="T63" fmla="*/ 59 h 88"/>
                <a:gd name="T64" fmla="*/ 607 w 612"/>
                <a:gd name="T65" fmla="*/ 85 h 88"/>
                <a:gd name="T66" fmla="*/ 585 w 612"/>
                <a:gd name="T67" fmla="*/ 75 h 88"/>
                <a:gd name="T68" fmla="*/ 555 w 612"/>
                <a:gd name="T69" fmla="*/ 70 h 88"/>
                <a:gd name="T70" fmla="*/ 534 w 612"/>
                <a:gd name="T71" fmla="*/ 57 h 88"/>
                <a:gd name="T72" fmla="*/ 496 w 612"/>
                <a:gd name="T73" fmla="*/ 51 h 88"/>
                <a:gd name="T74" fmla="*/ 480 w 612"/>
                <a:gd name="T75" fmla="*/ 46 h 88"/>
                <a:gd name="T76" fmla="*/ 461 w 612"/>
                <a:gd name="T77" fmla="*/ 43 h 88"/>
                <a:gd name="T78" fmla="*/ 424 w 612"/>
                <a:gd name="T79" fmla="*/ 36 h 88"/>
                <a:gd name="T80" fmla="*/ 391 w 612"/>
                <a:gd name="T81" fmla="*/ 32 h 88"/>
                <a:gd name="T82" fmla="*/ 363 w 612"/>
                <a:gd name="T83" fmla="*/ 29 h 88"/>
                <a:gd name="T84" fmla="*/ 314 w 612"/>
                <a:gd name="T85" fmla="*/ 30 h 88"/>
                <a:gd name="T86" fmla="*/ 274 w 612"/>
                <a:gd name="T87" fmla="*/ 31 h 88"/>
                <a:gd name="T88" fmla="*/ 250 w 612"/>
                <a:gd name="T89" fmla="*/ 34 h 88"/>
                <a:gd name="T90" fmla="*/ 199 w 612"/>
                <a:gd name="T91" fmla="*/ 36 h 88"/>
                <a:gd name="T92" fmla="*/ 185 w 612"/>
                <a:gd name="T93" fmla="*/ 40 h 88"/>
                <a:gd name="T94" fmla="*/ 171 w 612"/>
                <a:gd name="T95" fmla="*/ 42 h 88"/>
                <a:gd name="T96" fmla="*/ 146 w 612"/>
                <a:gd name="T97" fmla="*/ 46 h 88"/>
                <a:gd name="T98" fmla="*/ 105 w 612"/>
                <a:gd name="T99" fmla="*/ 59 h 88"/>
                <a:gd name="T100" fmla="*/ 67 w 612"/>
                <a:gd name="T101" fmla="*/ 70 h 88"/>
                <a:gd name="T102" fmla="*/ 0 w 612"/>
                <a:gd name="T103" fmla="*/ 74 h 88"/>
                <a:gd name="T104" fmla="*/ 12 w 612"/>
                <a:gd name="T105" fmla="*/ 65 h 88"/>
                <a:gd name="T106" fmla="*/ 17 w 612"/>
                <a:gd name="T107" fmla="*/ 60 h 88"/>
                <a:gd name="T108" fmla="*/ 18 w 612"/>
                <a:gd name="T109" fmla="*/ 70 h 88"/>
                <a:gd name="T110" fmla="*/ 28 w 612"/>
                <a:gd name="T111" fmla="*/ 55 h 88"/>
                <a:gd name="T112" fmla="*/ 48 w 612"/>
                <a:gd name="T113" fmla="*/ 57 h 88"/>
                <a:gd name="T114" fmla="*/ 66 w 612"/>
                <a:gd name="T115" fmla="*/ 52 h 88"/>
                <a:gd name="T116" fmla="*/ 83 w 612"/>
                <a:gd name="T117" fmla="*/ 38 h 88"/>
                <a:gd name="T118" fmla="*/ 68 w 612"/>
                <a:gd name="T119" fmla="*/ 57 h 88"/>
                <a:gd name="T120" fmla="*/ 59 w 612"/>
                <a:gd name="T121" fmla="*/ 5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2" h="88">
                  <a:moveTo>
                    <a:pt x="84" y="34"/>
                  </a:moveTo>
                  <a:lnTo>
                    <a:pt x="84" y="34"/>
                  </a:lnTo>
                  <a:lnTo>
                    <a:pt x="86" y="36"/>
                  </a:lnTo>
                  <a:lnTo>
                    <a:pt x="88" y="36"/>
                  </a:lnTo>
                  <a:lnTo>
                    <a:pt x="92" y="35"/>
                  </a:lnTo>
                  <a:lnTo>
                    <a:pt x="97" y="34"/>
                  </a:lnTo>
                  <a:lnTo>
                    <a:pt x="99" y="35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10" y="33"/>
                  </a:lnTo>
                  <a:lnTo>
                    <a:pt x="113" y="31"/>
                  </a:lnTo>
                  <a:lnTo>
                    <a:pt x="114" y="30"/>
                  </a:lnTo>
                  <a:lnTo>
                    <a:pt x="115" y="27"/>
                  </a:lnTo>
                  <a:lnTo>
                    <a:pt x="115" y="27"/>
                  </a:lnTo>
                  <a:lnTo>
                    <a:pt x="118" y="29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4" y="31"/>
                  </a:lnTo>
                  <a:lnTo>
                    <a:pt x="124" y="31"/>
                  </a:lnTo>
                  <a:lnTo>
                    <a:pt x="125" y="29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9" y="27"/>
                  </a:lnTo>
                  <a:lnTo>
                    <a:pt x="131" y="27"/>
                  </a:lnTo>
                  <a:lnTo>
                    <a:pt x="131" y="27"/>
                  </a:lnTo>
                  <a:lnTo>
                    <a:pt x="132" y="25"/>
                  </a:lnTo>
                  <a:lnTo>
                    <a:pt x="134" y="26"/>
                  </a:lnTo>
                  <a:lnTo>
                    <a:pt x="135" y="27"/>
                  </a:lnTo>
                  <a:lnTo>
                    <a:pt x="137" y="27"/>
                  </a:lnTo>
                  <a:lnTo>
                    <a:pt x="137" y="27"/>
                  </a:lnTo>
                  <a:lnTo>
                    <a:pt x="137" y="27"/>
                  </a:lnTo>
                  <a:lnTo>
                    <a:pt x="138" y="26"/>
                  </a:lnTo>
                  <a:lnTo>
                    <a:pt x="139" y="25"/>
                  </a:lnTo>
                  <a:lnTo>
                    <a:pt x="139" y="25"/>
                  </a:lnTo>
                  <a:lnTo>
                    <a:pt x="144" y="25"/>
                  </a:lnTo>
                  <a:lnTo>
                    <a:pt x="144" y="25"/>
                  </a:lnTo>
                  <a:lnTo>
                    <a:pt x="145" y="26"/>
                  </a:lnTo>
                  <a:lnTo>
                    <a:pt x="146" y="27"/>
                  </a:lnTo>
                  <a:lnTo>
                    <a:pt x="149" y="29"/>
                  </a:lnTo>
                  <a:lnTo>
                    <a:pt x="151" y="31"/>
                  </a:lnTo>
                  <a:lnTo>
                    <a:pt x="151" y="3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4" y="34"/>
                  </a:lnTo>
                  <a:lnTo>
                    <a:pt x="156" y="35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2" y="34"/>
                  </a:lnTo>
                  <a:lnTo>
                    <a:pt x="166" y="30"/>
                  </a:lnTo>
                  <a:lnTo>
                    <a:pt x="168" y="27"/>
                  </a:lnTo>
                  <a:lnTo>
                    <a:pt x="169" y="27"/>
                  </a:lnTo>
                  <a:lnTo>
                    <a:pt x="171" y="27"/>
                  </a:lnTo>
                  <a:lnTo>
                    <a:pt x="173" y="30"/>
                  </a:lnTo>
                  <a:lnTo>
                    <a:pt x="173" y="30"/>
                  </a:lnTo>
                  <a:lnTo>
                    <a:pt x="176" y="29"/>
                  </a:lnTo>
                  <a:lnTo>
                    <a:pt x="178" y="26"/>
                  </a:lnTo>
                  <a:lnTo>
                    <a:pt x="179" y="23"/>
                  </a:lnTo>
                  <a:lnTo>
                    <a:pt x="180" y="18"/>
                  </a:lnTo>
                  <a:lnTo>
                    <a:pt x="180" y="18"/>
                  </a:lnTo>
                  <a:lnTo>
                    <a:pt x="185" y="18"/>
                  </a:lnTo>
                  <a:lnTo>
                    <a:pt x="189" y="17"/>
                  </a:lnTo>
                  <a:lnTo>
                    <a:pt x="192" y="17"/>
                  </a:lnTo>
                  <a:lnTo>
                    <a:pt x="195" y="16"/>
                  </a:lnTo>
                  <a:lnTo>
                    <a:pt x="195" y="16"/>
                  </a:lnTo>
                  <a:lnTo>
                    <a:pt x="200" y="13"/>
                  </a:lnTo>
                  <a:lnTo>
                    <a:pt x="203" y="12"/>
                  </a:lnTo>
                  <a:lnTo>
                    <a:pt x="205" y="13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16"/>
                  </a:lnTo>
                  <a:lnTo>
                    <a:pt x="206" y="16"/>
                  </a:lnTo>
                  <a:lnTo>
                    <a:pt x="209" y="15"/>
                  </a:lnTo>
                  <a:lnTo>
                    <a:pt x="213" y="13"/>
                  </a:lnTo>
                  <a:lnTo>
                    <a:pt x="215" y="12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30" y="17"/>
                  </a:lnTo>
                  <a:lnTo>
                    <a:pt x="232" y="17"/>
                  </a:lnTo>
                  <a:lnTo>
                    <a:pt x="234" y="18"/>
                  </a:lnTo>
                  <a:lnTo>
                    <a:pt x="235" y="20"/>
                  </a:lnTo>
                  <a:lnTo>
                    <a:pt x="236" y="23"/>
                  </a:lnTo>
                  <a:lnTo>
                    <a:pt x="236" y="23"/>
                  </a:lnTo>
                  <a:lnTo>
                    <a:pt x="238" y="21"/>
                  </a:lnTo>
                  <a:lnTo>
                    <a:pt x="239" y="19"/>
                  </a:lnTo>
                  <a:lnTo>
                    <a:pt x="240" y="16"/>
                  </a:lnTo>
                  <a:lnTo>
                    <a:pt x="240" y="12"/>
                  </a:lnTo>
                  <a:lnTo>
                    <a:pt x="240" y="12"/>
                  </a:lnTo>
                  <a:lnTo>
                    <a:pt x="244" y="14"/>
                  </a:lnTo>
                  <a:lnTo>
                    <a:pt x="248" y="14"/>
                  </a:lnTo>
                  <a:lnTo>
                    <a:pt x="251" y="13"/>
                  </a:lnTo>
                  <a:lnTo>
                    <a:pt x="253" y="12"/>
                  </a:lnTo>
                  <a:lnTo>
                    <a:pt x="259" y="9"/>
                  </a:lnTo>
                  <a:lnTo>
                    <a:pt x="263" y="7"/>
                  </a:lnTo>
                  <a:lnTo>
                    <a:pt x="268" y="7"/>
                  </a:lnTo>
                  <a:lnTo>
                    <a:pt x="268" y="7"/>
                  </a:lnTo>
                  <a:lnTo>
                    <a:pt x="265" y="12"/>
                  </a:lnTo>
                  <a:lnTo>
                    <a:pt x="265" y="15"/>
                  </a:lnTo>
                  <a:lnTo>
                    <a:pt x="268" y="18"/>
                  </a:lnTo>
                  <a:lnTo>
                    <a:pt x="270" y="21"/>
                  </a:lnTo>
                  <a:lnTo>
                    <a:pt x="270" y="21"/>
                  </a:lnTo>
                  <a:lnTo>
                    <a:pt x="273" y="18"/>
                  </a:lnTo>
                  <a:lnTo>
                    <a:pt x="276" y="15"/>
                  </a:lnTo>
                  <a:lnTo>
                    <a:pt x="279" y="13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5" y="12"/>
                  </a:lnTo>
                  <a:lnTo>
                    <a:pt x="283" y="9"/>
                  </a:lnTo>
                  <a:lnTo>
                    <a:pt x="282" y="4"/>
                  </a:lnTo>
                  <a:lnTo>
                    <a:pt x="282" y="2"/>
                  </a:lnTo>
                  <a:lnTo>
                    <a:pt x="283" y="1"/>
                  </a:lnTo>
                  <a:lnTo>
                    <a:pt x="285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7" y="4"/>
                  </a:lnTo>
                  <a:lnTo>
                    <a:pt x="287" y="6"/>
                  </a:lnTo>
                  <a:lnTo>
                    <a:pt x="287" y="10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90" y="13"/>
                  </a:lnTo>
                  <a:lnTo>
                    <a:pt x="292" y="11"/>
                  </a:lnTo>
                  <a:lnTo>
                    <a:pt x="293" y="10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7" y="7"/>
                  </a:lnTo>
                  <a:lnTo>
                    <a:pt x="296" y="6"/>
                  </a:lnTo>
                  <a:lnTo>
                    <a:pt x="294" y="5"/>
                  </a:lnTo>
                  <a:lnTo>
                    <a:pt x="292" y="4"/>
                  </a:lnTo>
                  <a:lnTo>
                    <a:pt x="292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97" y="0"/>
                  </a:lnTo>
                  <a:lnTo>
                    <a:pt x="301" y="1"/>
                  </a:lnTo>
                  <a:lnTo>
                    <a:pt x="304" y="3"/>
                  </a:lnTo>
                  <a:lnTo>
                    <a:pt x="310" y="3"/>
                  </a:lnTo>
                  <a:lnTo>
                    <a:pt x="310" y="3"/>
                  </a:lnTo>
                  <a:lnTo>
                    <a:pt x="310" y="5"/>
                  </a:lnTo>
                  <a:lnTo>
                    <a:pt x="309" y="7"/>
                  </a:lnTo>
                  <a:lnTo>
                    <a:pt x="308" y="10"/>
                  </a:lnTo>
                  <a:lnTo>
                    <a:pt x="308" y="12"/>
                  </a:lnTo>
                  <a:lnTo>
                    <a:pt x="308" y="12"/>
                  </a:lnTo>
                  <a:lnTo>
                    <a:pt x="310" y="14"/>
                  </a:lnTo>
                  <a:lnTo>
                    <a:pt x="311" y="15"/>
                  </a:lnTo>
                  <a:lnTo>
                    <a:pt x="312" y="16"/>
                  </a:lnTo>
                  <a:lnTo>
                    <a:pt x="310" y="18"/>
                  </a:lnTo>
                  <a:lnTo>
                    <a:pt x="310" y="18"/>
                  </a:lnTo>
                  <a:lnTo>
                    <a:pt x="313" y="18"/>
                  </a:lnTo>
                  <a:lnTo>
                    <a:pt x="314" y="17"/>
                  </a:lnTo>
                  <a:lnTo>
                    <a:pt x="315" y="15"/>
                  </a:lnTo>
                  <a:lnTo>
                    <a:pt x="317" y="14"/>
                  </a:lnTo>
                  <a:lnTo>
                    <a:pt x="317" y="14"/>
                  </a:lnTo>
                  <a:lnTo>
                    <a:pt x="319" y="13"/>
                  </a:lnTo>
                  <a:lnTo>
                    <a:pt x="320" y="11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6" y="12"/>
                  </a:lnTo>
                  <a:lnTo>
                    <a:pt x="329" y="14"/>
                  </a:lnTo>
                  <a:lnTo>
                    <a:pt x="330" y="16"/>
                  </a:lnTo>
                  <a:lnTo>
                    <a:pt x="330" y="16"/>
                  </a:lnTo>
                  <a:lnTo>
                    <a:pt x="332" y="16"/>
                  </a:lnTo>
                  <a:lnTo>
                    <a:pt x="332" y="15"/>
                  </a:lnTo>
                  <a:lnTo>
                    <a:pt x="333" y="11"/>
                  </a:lnTo>
                  <a:lnTo>
                    <a:pt x="333" y="7"/>
                  </a:lnTo>
                  <a:lnTo>
                    <a:pt x="334" y="5"/>
                  </a:lnTo>
                  <a:lnTo>
                    <a:pt x="335" y="5"/>
                  </a:lnTo>
                  <a:lnTo>
                    <a:pt x="335" y="5"/>
                  </a:lnTo>
                  <a:lnTo>
                    <a:pt x="337" y="6"/>
                  </a:lnTo>
                  <a:lnTo>
                    <a:pt x="339" y="7"/>
                  </a:lnTo>
                  <a:lnTo>
                    <a:pt x="339" y="7"/>
                  </a:lnTo>
                  <a:lnTo>
                    <a:pt x="341" y="7"/>
                  </a:lnTo>
                  <a:lnTo>
                    <a:pt x="342" y="6"/>
                  </a:lnTo>
                  <a:lnTo>
                    <a:pt x="344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51" y="6"/>
                  </a:lnTo>
                  <a:lnTo>
                    <a:pt x="354" y="9"/>
                  </a:lnTo>
                  <a:lnTo>
                    <a:pt x="356" y="11"/>
                  </a:lnTo>
                  <a:lnTo>
                    <a:pt x="357" y="12"/>
                  </a:lnTo>
                  <a:lnTo>
                    <a:pt x="357" y="12"/>
                  </a:lnTo>
                  <a:lnTo>
                    <a:pt x="358" y="11"/>
                  </a:lnTo>
                  <a:lnTo>
                    <a:pt x="359" y="9"/>
                  </a:lnTo>
                  <a:lnTo>
                    <a:pt x="360" y="6"/>
                  </a:lnTo>
                  <a:lnTo>
                    <a:pt x="359" y="5"/>
                  </a:lnTo>
                  <a:lnTo>
                    <a:pt x="359" y="5"/>
                  </a:lnTo>
                  <a:lnTo>
                    <a:pt x="360" y="6"/>
                  </a:lnTo>
                  <a:lnTo>
                    <a:pt x="361" y="7"/>
                  </a:lnTo>
                  <a:lnTo>
                    <a:pt x="361" y="10"/>
                  </a:lnTo>
                  <a:lnTo>
                    <a:pt x="361" y="12"/>
                  </a:lnTo>
                  <a:lnTo>
                    <a:pt x="361" y="12"/>
                  </a:lnTo>
                  <a:lnTo>
                    <a:pt x="362" y="13"/>
                  </a:lnTo>
                  <a:lnTo>
                    <a:pt x="364" y="15"/>
                  </a:lnTo>
                  <a:lnTo>
                    <a:pt x="368" y="16"/>
                  </a:lnTo>
                  <a:lnTo>
                    <a:pt x="368" y="16"/>
                  </a:lnTo>
                  <a:lnTo>
                    <a:pt x="371" y="16"/>
                  </a:lnTo>
                  <a:lnTo>
                    <a:pt x="372" y="15"/>
                  </a:lnTo>
                  <a:lnTo>
                    <a:pt x="373" y="12"/>
                  </a:lnTo>
                  <a:lnTo>
                    <a:pt x="373" y="12"/>
                  </a:lnTo>
                  <a:lnTo>
                    <a:pt x="376" y="12"/>
                  </a:lnTo>
                  <a:lnTo>
                    <a:pt x="377" y="10"/>
                  </a:lnTo>
                  <a:lnTo>
                    <a:pt x="377" y="10"/>
                  </a:lnTo>
                  <a:lnTo>
                    <a:pt x="379" y="10"/>
                  </a:lnTo>
                  <a:lnTo>
                    <a:pt x="380" y="10"/>
                  </a:lnTo>
                  <a:lnTo>
                    <a:pt x="382" y="12"/>
                  </a:lnTo>
                  <a:lnTo>
                    <a:pt x="382" y="14"/>
                  </a:lnTo>
                  <a:lnTo>
                    <a:pt x="384" y="16"/>
                  </a:lnTo>
                  <a:lnTo>
                    <a:pt x="384" y="16"/>
                  </a:lnTo>
                  <a:lnTo>
                    <a:pt x="385" y="17"/>
                  </a:lnTo>
                  <a:lnTo>
                    <a:pt x="387" y="17"/>
                  </a:lnTo>
                  <a:lnTo>
                    <a:pt x="392" y="15"/>
                  </a:lnTo>
                  <a:lnTo>
                    <a:pt x="394" y="14"/>
                  </a:lnTo>
                  <a:lnTo>
                    <a:pt x="395" y="15"/>
                  </a:lnTo>
                  <a:lnTo>
                    <a:pt x="395" y="16"/>
                  </a:lnTo>
                  <a:lnTo>
                    <a:pt x="395" y="16"/>
                  </a:lnTo>
                  <a:lnTo>
                    <a:pt x="396" y="18"/>
                  </a:lnTo>
                  <a:lnTo>
                    <a:pt x="398" y="19"/>
                  </a:lnTo>
                  <a:lnTo>
                    <a:pt x="406" y="18"/>
                  </a:lnTo>
                  <a:lnTo>
                    <a:pt x="406" y="18"/>
                  </a:lnTo>
                  <a:lnTo>
                    <a:pt x="408" y="18"/>
                  </a:lnTo>
                  <a:lnTo>
                    <a:pt x="409" y="17"/>
                  </a:lnTo>
                  <a:lnTo>
                    <a:pt x="411" y="13"/>
                  </a:lnTo>
                  <a:lnTo>
                    <a:pt x="413" y="11"/>
                  </a:lnTo>
                  <a:lnTo>
                    <a:pt x="415" y="10"/>
                  </a:lnTo>
                  <a:lnTo>
                    <a:pt x="418" y="10"/>
                  </a:lnTo>
                  <a:lnTo>
                    <a:pt x="418" y="10"/>
                  </a:lnTo>
                  <a:lnTo>
                    <a:pt x="418" y="12"/>
                  </a:lnTo>
                  <a:lnTo>
                    <a:pt x="419" y="13"/>
                  </a:lnTo>
                  <a:lnTo>
                    <a:pt x="424" y="13"/>
                  </a:lnTo>
                  <a:lnTo>
                    <a:pt x="427" y="12"/>
                  </a:lnTo>
                  <a:lnTo>
                    <a:pt x="429" y="13"/>
                  </a:lnTo>
                  <a:lnTo>
                    <a:pt x="432" y="14"/>
                  </a:lnTo>
                  <a:lnTo>
                    <a:pt x="433" y="16"/>
                  </a:lnTo>
                  <a:lnTo>
                    <a:pt x="433" y="16"/>
                  </a:lnTo>
                  <a:lnTo>
                    <a:pt x="436" y="16"/>
                  </a:lnTo>
                  <a:lnTo>
                    <a:pt x="438" y="16"/>
                  </a:lnTo>
                  <a:lnTo>
                    <a:pt x="440" y="13"/>
                  </a:lnTo>
                  <a:lnTo>
                    <a:pt x="442" y="11"/>
                  </a:lnTo>
                  <a:lnTo>
                    <a:pt x="444" y="10"/>
                  </a:lnTo>
                  <a:lnTo>
                    <a:pt x="446" y="10"/>
                  </a:lnTo>
                  <a:lnTo>
                    <a:pt x="446" y="10"/>
                  </a:lnTo>
                  <a:lnTo>
                    <a:pt x="448" y="9"/>
                  </a:lnTo>
                  <a:lnTo>
                    <a:pt x="449" y="9"/>
                  </a:lnTo>
                  <a:lnTo>
                    <a:pt x="450" y="11"/>
                  </a:lnTo>
                  <a:lnTo>
                    <a:pt x="450" y="13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4" y="14"/>
                  </a:lnTo>
                  <a:lnTo>
                    <a:pt x="456" y="13"/>
                  </a:lnTo>
                  <a:lnTo>
                    <a:pt x="458" y="12"/>
                  </a:lnTo>
                  <a:lnTo>
                    <a:pt x="460" y="12"/>
                  </a:lnTo>
                  <a:lnTo>
                    <a:pt x="460" y="12"/>
                  </a:lnTo>
                  <a:lnTo>
                    <a:pt x="459" y="16"/>
                  </a:lnTo>
                  <a:lnTo>
                    <a:pt x="459" y="18"/>
                  </a:lnTo>
                  <a:lnTo>
                    <a:pt x="459" y="19"/>
                  </a:lnTo>
                  <a:lnTo>
                    <a:pt x="460" y="20"/>
                  </a:lnTo>
                  <a:lnTo>
                    <a:pt x="464" y="21"/>
                  </a:lnTo>
                  <a:lnTo>
                    <a:pt x="464" y="21"/>
                  </a:lnTo>
                  <a:lnTo>
                    <a:pt x="464" y="36"/>
                  </a:lnTo>
                  <a:lnTo>
                    <a:pt x="464" y="36"/>
                  </a:lnTo>
                  <a:lnTo>
                    <a:pt x="466" y="36"/>
                  </a:lnTo>
                  <a:lnTo>
                    <a:pt x="466" y="34"/>
                  </a:lnTo>
                  <a:lnTo>
                    <a:pt x="466" y="30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72" y="30"/>
                  </a:lnTo>
                  <a:lnTo>
                    <a:pt x="476" y="31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79" y="30"/>
                  </a:lnTo>
                  <a:lnTo>
                    <a:pt x="480" y="27"/>
                  </a:lnTo>
                  <a:lnTo>
                    <a:pt x="480" y="27"/>
                  </a:lnTo>
                  <a:lnTo>
                    <a:pt x="482" y="29"/>
                  </a:lnTo>
                  <a:lnTo>
                    <a:pt x="483" y="30"/>
                  </a:lnTo>
                  <a:lnTo>
                    <a:pt x="488" y="30"/>
                  </a:lnTo>
                  <a:lnTo>
                    <a:pt x="491" y="31"/>
                  </a:lnTo>
                  <a:lnTo>
                    <a:pt x="494" y="32"/>
                  </a:lnTo>
                  <a:lnTo>
                    <a:pt x="494" y="34"/>
                  </a:lnTo>
                  <a:lnTo>
                    <a:pt x="494" y="34"/>
                  </a:lnTo>
                  <a:lnTo>
                    <a:pt x="496" y="33"/>
                  </a:lnTo>
                  <a:lnTo>
                    <a:pt x="498" y="32"/>
                  </a:lnTo>
                  <a:lnTo>
                    <a:pt x="499" y="30"/>
                  </a:lnTo>
                  <a:lnTo>
                    <a:pt x="503" y="30"/>
                  </a:lnTo>
                  <a:lnTo>
                    <a:pt x="503" y="30"/>
                  </a:lnTo>
                  <a:lnTo>
                    <a:pt x="503" y="32"/>
                  </a:lnTo>
                  <a:lnTo>
                    <a:pt x="505" y="32"/>
                  </a:lnTo>
                  <a:lnTo>
                    <a:pt x="506" y="31"/>
                  </a:lnTo>
                  <a:lnTo>
                    <a:pt x="507" y="30"/>
                  </a:lnTo>
                  <a:lnTo>
                    <a:pt x="507" y="30"/>
                  </a:lnTo>
                  <a:lnTo>
                    <a:pt x="508" y="31"/>
                  </a:lnTo>
                  <a:lnTo>
                    <a:pt x="509" y="32"/>
                  </a:lnTo>
                  <a:lnTo>
                    <a:pt x="509" y="36"/>
                  </a:lnTo>
                  <a:lnTo>
                    <a:pt x="509" y="36"/>
                  </a:lnTo>
                  <a:lnTo>
                    <a:pt x="512" y="35"/>
                  </a:lnTo>
                  <a:lnTo>
                    <a:pt x="515" y="35"/>
                  </a:lnTo>
                  <a:lnTo>
                    <a:pt x="518" y="39"/>
                  </a:lnTo>
                  <a:lnTo>
                    <a:pt x="518" y="39"/>
                  </a:lnTo>
                  <a:lnTo>
                    <a:pt x="520" y="38"/>
                  </a:lnTo>
                  <a:lnTo>
                    <a:pt x="520" y="37"/>
                  </a:lnTo>
                  <a:lnTo>
                    <a:pt x="521" y="35"/>
                  </a:lnTo>
                  <a:lnTo>
                    <a:pt x="521" y="32"/>
                  </a:lnTo>
                  <a:lnTo>
                    <a:pt x="523" y="30"/>
                  </a:lnTo>
                  <a:lnTo>
                    <a:pt x="523" y="30"/>
                  </a:lnTo>
                  <a:lnTo>
                    <a:pt x="525" y="31"/>
                  </a:lnTo>
                  <a:lnTo>
                    <a:pt x="526" y="32"/>
                  </a:lnTo>
                  <a:lnTo>
                    <a:pt x="526" y="33"/>
                  </a:lnTo>
                  <a:lnTo>
                    <a:pt x="526" y="34"/>
                  </a:lnTo>
                  <a:lnTo>
                    <a:pt x="523" y="41"/>
                  </a:lnTo>
                  <a:lnTo>
                    <a:pt x="523" y="41"/>
                  </a:lnTo>
                  <a:lnTo>
                    <a:pt x="526" y="41"/>
                  </a:lnTo>
                  <a:lnTo>
                    <a:pt x="528" y="40"/>
                  </a:lnTo>
                  <a:lnTo>
                    <a:pt x="529" y="39"/>
                  </a:lnTo>
                  <a:lnTo>
                    <a:pt x="530" y="37"/>
                  </a:lnTo>
                  <a:lnTo>
                    <a:pt x="531" y="36"/>
                  </a:lnTo>
                  <a:lnTo>
                    <a:pt x="532" y="34"/>
                  </a:lnTo>
                  <a:lnTo>
                    <a:pt x="536" y="34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41"/>
                  </a:lnTo>
                  <a:lnTo>
                    <a:pt x="537" y="44"/>
                  </a:lnTo>
                  <a:lnTo>
                    <a:pt x="539" y="47"/>
                  </a:lnTo>
                  <a:lnTo>
                    <a:pt x="539" y="47"/>
                  </a:lnTo>
                  <a:lnTo>
                    <a:pt x="543" y="47"/>
                  </a:lnTo>
                  <a:lnTo>
                    <a:pt x="546" y="45"/>
                  </a:lnTo>
                  <a:lnTo>
                    <a:pt x="548" y="43"/>
                  </a:lnTo>
                  <a:lnTo>
                    <a:pt x="549" y="39"/>
                  </a:lnTo>
                  <a:lnTo>
                    <a:pt x="549" y="39"/>
                  </a:lnTo>
                  <a:lnTo>
                    <a:pt x="551" y="39"/>
                  </a:lnTo>
                  <a:lnTo>
                    <a:pt x="551" y="41"/>
                  </a:lnTo>
                  <a:lnTo>
                    <a:pt x="551" y="45"/>
                  </a:lnTo>
                  <a:lnTo>
                    <a:pt x="551" y="45"/>
                  </a:lnTo>
                  <a:lnTo>
                    <a:pt x="553" y="47"/>
                  </a:lnTo>
                  <a:lnTo>
                    <a:pt x="553" y="50"/>
                  </a:lnTo>
                  <a:lnTo>
                    <a:pt x="555" y="57"/>
                  </a:lnTo>
                  <a:lnTo>
                    <a:pt x="555" y="57"/>
                  </a:lnTo>
                  <a:lnTo>
                    <a:pt x="557" y="56"/>
                  </a:lnTo>
                  <a:lnTo>
                    <a:pt x="559" y="53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2" y="53"/>
                  </a:lnTo>
                  <a:lnTo>
                    <a:pt x="575" y="57"/>
                  </a:lnTo>
                  <a:lnTo>
                    <a:pt x="575" y="57"/>
                  </a:lnTo>
                  <a:lnTo>
                    <a:pt x="579" y="54"/>
                  </a:lnTo>
                  <a:lnTo>
                    <a:pt x="583" y="52"/>
                  </a:lnTo>
                  <a:lnTo>
                    <a:pt x="588" y="51"/>
                  </a:lnTo>
                  <a:lnTo>
                    <a:pt x="594" y="50"/>
                  </a:lnTo>
                  <a:lnTo>
                    <a:pt x="594" y="50"/>
                  </a:lnTo>
                  <a:lnTo>
                    <a:pt x="597" y="54"/>
                  </a:lnTo>
                  <a:lnTo>
                    <a:pt x="597" y="59"/>
                  </a:lnTo>
                  <a:lnTo>
                    <a:pt x="597" y="59"/>
                  </a:lnTo>
                  <a:lnTo>
                    <a:pt x="601" y="59"/>
                  </a:lnTo>
                  <a:lnTo>
                    <a:pt x="604" y="60"/>
                  </a:lnTo>
                  <a:lnTo>
                    <a:pt x="607" y="62"/>
                  </a:lnTo>
                  <a:lnTo>
                    <a:pt x="610" y="63"/>
                  </a:lnTo>
                  <a:lnTo>
                    <a:pt x="610" y="63"/>
                  </a:lnTo>
                  <a:lnTo>
                    <a:pt x="610" y="70"/>
                  </a:lnTo>
                  <a:lnTo>
                    <a:pt x="611" y="75"/>
                  </a:lnTo>
                  <a:lnTo>
                    <a:pt x="612" y="79"/>
                  </a:lnTo>
                  <a:lnTo>
                    <a:pt x="612" y="85"/>
                  </a:lnTo>
                  <a:lnTo>
                    <a:pt x="612" y="85"/>
                  </a:lnTo>
                  <a:lnTo>
                    <a:pt x="607" y="85"/>
                  </a:lnTo>
                  <a:lnTo>
                    <a:pt x="603" y="85"/>
                  </a:lnTo>
                  <a:lnTo>
                    <a:pt x="600" y="83"/>
                  </a:lnTo>
                  <a:lnTo>
                    <a:pt x="599" y="81"/>
                  </a:lnTo>
                  <a:lnTo>
                    <a:pt x="599" y="79"/>
                  </a:lnTo>
                  <a:lnTo>
                    <a:pt x="599" y="79"/>
                  </a:lnTo>
                  <a:lnTo>
                    <a:pt x="597" y="79"/>
                  </a:lnTo>
                  <a:lnTo>
                    <a:pt x="593" y="79"/>
                  </a:lnTo>
                  <a:lnTo>
                    <a:pt x="590" y="79"/>
                  </a:lnTo>
                  <a:lnTo>
                    <a:pt x="588" y="79"/>
                  </a:lnTo>
                  <a:lnTo>
                    <a:pt x="588" y="79"/>
                  </a:lnTo>
                  <a:lnTo>
                    <a:pt x="585" y="75"/>
                  </a:lnTo>
                  <a:lnTo>
                    <a:pt x="585" y="75"/>
                  </a:lnTo>
                  <a:lnTo>
                    <a:pt x="583" y="75"/>
                  </a:lnTo>
                  <a:lnTo>
                    <a:pt x="581" y="77"/>
                  </a:lnTo>
                  <a:lnTo>
                    <a:pt x="578" y="77"/>
                  </a:lnTo>
                  <a:lnTo>
                    <a:pt x="575" y="77"/>
                  </a:lnTo>
                  <a:lnTo>
                    <a:pt x="575" y="77"/>
                  </a:lnTo>
                  <a:lnTo>
                    <a:pt x="572" y="75"/>
                  </a:lnTo>
                  <a:lnTo>
                    <a:pt x="569" y="73"/>
                  </a:lnTo>
                  <a:lnTo>
                    <a:pt x="564" y="72"/>
                  </a:lnTo>
                  <a:lnTo>
                    <a:pt x="559" y="71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2" y="67"/>
                  </a:lnTo>
                  <a:lnTo>
                    <a:pt x="551" y="65"/>
                  </a:lnTo>
                  <a:lnTo>
                    <a:pt x="549" y="65"/>
                  </a:lnTo>
                  <a:lnTo>
                    <a:pt x="549" y="65"/>
                  </a:lnTo>
                  <a:lnTo>
                    <a:pt x="549" y="67"/>
                  </a:lnTo>
                  <a:lnTo>
                    <a:pt x="549" y="67"/>
                  </a:lnTo>
                  <a:lnTo>
                    <a:pt x="546" y="66"/>
                  </a:lnTo>
                  <a:lnTo>
                    <a:pt x="542" y="63"/>
                  </a:lnTo>
                  <a:lnTo>
                    <a:pt x="537" y="60"/>
                  </a:lnTo>
                  <a:lnTo>
                    <a:pt x="534" y="57"/>
                  </a:lnTo>
                  <a:lnTo>
                    <a:pt x="534" y="57"/>
                  </a:lnTo>
                  <a:lnTo>
                    <a:pt x="519" y="57"/>
                  </a:lnTo>
                  <a:lnTo>
                    <a:pt x="512" y="56"/>
                  </a:lnTo>
                  <a:lnTo>
                    <a:pt x="505" y="55"/>
                  </a:lnTo>
                  <a:lnTo>
                    <a:pt x="505" y="55"/>
                  </a:lnTo>
                  <a:lnTo>
                    <a:pt x="504" y="53"/>
                  </a:lnTo>
                  <a:lnTo>
                    <a:pt x="504" y="53"/>
                  </a:lnTo>
                  <a:lnTo>
                    <a:pt x="503" y="52"/>
                  </a:lnTo>
                  <a:lnTo>
                    <a:pt x="503" y="52"/>
                  </a:lnTo>
                  <a:lnTo>
                    <a:pt x="498" y="52"/>
                  </a:lnTo>
                  <a:lnTo>
                    <a:pt x="496" y="51"/>
                  </a:lnTo>
                  <a:lnTo>
                    <a:pt x="496" y="47"/>
                  </a:lnTo>
                  <a:lnTo>
                    <a:pt x="496" y="47"/>
                  </a:lnTo>
                  <a:lnTo>
                    <a:pt x="493" y="48"/>
                  </a:lnTo>
                  <a:lnTo>
                    <a:pt x="489" y="50"/>
                  </a:lnTo>
                  <a:lnTo>
                    <a:pt x="488" y="50"/>
                  </a:lnTo>
                  <a:lnTo>
                    <a:pt x="487" y="50"/>
                  </a:lnTo>
                  <a:lnTo>
                    <a:pt x="487" y="48"/>
                  </a:lnTo>
                  <a:lnTo>
                    <a:pt x="487" y="45"/>
                  </a:lnTo>
                  <a:lnTo>
                    <a:pt x="487" y="45"/>
                  </a:lnTo>
                  <a:lnTo>
                    <a:pt x="483" y="45"/>
                  </a:lnTo>
                  <a:lnTo>
                    <a:pt x="480" y="46"/>
                  </a:lnTo>
                  <a:lnTo>
                    <a:pt x="477" y="46"/>
                  </a:lnTo>
                  <a:lnTo>
                    <a:pt x="474" y="45"/>
                  </a:lnTo>
                  <a:lnTo>
                    <a:pt x="474" y="45"/>
                  </a:lnTo>
                  <a:lnTo>
                    <a:pt x="472" y="44"/>
                  </a:lnTo>
                  <a:lnTo>
                    <a:pt x="472" y="43"/>
                  </a:lnTo>
                  <a:lnTo>
                    <a:pt x="472" y="43"/>
                  </a:lnTo>
                  <a:lnTo>
                    <a:pt x="469" y="43"/>
                  </a:lnTo>
                  <a:lnTo>
                    <a:pt x="468" y="44"/>
                  </a:lnTo>
                  <a:lnTo>
                    <a:pt x="466" y="45"/>
                  </a:lnTo>
                  <a:lnTo>
                    <a:pt x="466" y="45"/>
                  </a:lnTo>
                  <a:lnTo>
                    <a:pt x="461" y="43"/>
                  </a:lnTo>
                  <a:lnTo>
                    <a:pt x="456" y="41"/>
                  </a:lnTo>
                  <a:lnTo>
                    <a:pt x="456" y="41"/>
                  </a:lnTo>
                  <a:lnTo>
                    <a:pt x="452" y="39"/>
                  </a:lnTo>
                  <a:lnTo>
                    <a:pt x="445" y="37"/>
                  </a:lnTo>
                  <a:lnTo>
                    <a:pt x="440" y="37"/>
                  </a:lnTo>
                  <a:lnTo>
                    <a:pt x="433" y="39"/>
                  </a:lnTo>
                  <a:lnTo>
                    <a:pt x="433" y="39"/>
                  </a:lnTo>
                  <a:lnTo>
                    <a:pt x="433" y="37"/>
                  </a:lnTo>
                  <a:lnTo>
                    <a:pt x="431" y="36"/>
                  </a:lnTo>
                  <a:lnTo>
                    <a:pt x="428" y="35"/>
                  </a:lnTo>
                  <a:lnTo>
                    <a:pt x="424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19" y="36"/>
                  </a:lnTo>
                  <a:lnTo>
                    <a:pt x="418" y="34"/>
                  </a:lnTo>
                  <a:lnTo>
                    <a:pt x="418" y="34"/>
                  </a:lnTo>
                  <a:lnTo>
                    <a:pt x="408" y="32"/>
                  </a:lnTo>
                  <a:lnTo>
                    <a:pt x="408" y="32"/>
                  </a:lnTo>
                  <a:lnTo>
                    <a:pt x="403" y="32"/>
                  </a:lnTo>
                  <a:lnTo>
                    <a:pt x="398" y="33"/>
                  </a:lnTo>
                  <a:lnTo>
                    <a:pt x="393" y="33"/>
                  </a:lnTo>
                  <a:lnTo>
                    <a:pt x="391" y="32"/>
                  </a:lnTo>
                  <a:lnTo>
                    <a:pt x="388" y="30"/>
                  </a:lnTo>
                  <a:lnTo>
                    <a:pt x="388" y="30"/>
                  </a:lnTo>
                  <a:lnTo>
                    <a:pt x="380" y="32"/>
                  </a:lnTo>
                  <a:lnTo>
                    <a:pt x="376" y="32"/>
                  </a:lnTo>
                  <a:lnTo>
                    <a:pt x="371" y="32"/>
                  </a:lnTo>
                  <a:lnTo>
                    <a:pt x="371" y="32"/>
                  </a:lnTo>
                  <a:lnTo>
                    <a:pt x="371" y="31"/>
                  </a:lnTo>
                  <a:lnTo>
                    <a:pt x="370" y="30"/>
                  </a:lnTo>
                  <a:lnTo>
                    <a:pt x="366" y="30"/>
                  </a:lnTo>
                  <a:lnTo>
                    <a:pt x="364" y="30"/>
                  </a:lnTo>
                  <a:lnTo>
                    <a:pt x="363" y="29"/>
                  </a:lnTo>
                  <a:lnTo>
                    <a:pt x="363" y="27"/>
                  </a:lnTo>
                  <a:lnTo>
                    <a:pt x="363" y="25"/>
                  </a:lnTo>
                  <a:lnTo>
                    <a:pt x="363" y="25"/>
                  </a:lnTo>
                  <a:lnTo>
                    <a:pt x="360" y="29"/>
                  </a:lnTo>
                  <a:lnTo>
                    <a:pt x="356" y="30"/>
                  </a:lnTo>
                  <a:lnTo>
                    <a:pt x="350" y="30"/>
                  </a:lnTo>
                  <a:lnTo>
                    <a:pt x="343" y="30"/>
                  </a:lnTo>
                  <a:lnTo>
                    <a:pt x="329" y="29"/>
                  </a:lnTo>
                  <a:lnTo>
                    <a:pt x="321" y="29"/>
                  </a:lnTo>
                  <a:lnTo>
                    <a:pt x="314" y="30"/>
                  </a:lnTo>
                  <a:lnTo>
                    <a:pt x="314" y="30"/>
                  </a:lnTo>
                  <a:lnTo>
                    <a:pt x="311" y="31"/>
                  </a:lnTo>
                  <a:lnTo>
                    <a:pt x="305" y="30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5" y="31"/>
                  </a:lnTo>
                  <a:lnTo>
                    <a:pt x="291" y="32"/>
                  </a:lnTo>
                  <a:lnTo>
                    <a:pt x="285" y="33"/>
                  </a:lnTo>
                  <a:lnTo>
                    <a:pt x="278" y="32"/>
                  </a:lnTo>
                  <a:lnTo>
                    <a:pt x="278" y="32"/>
                  </a:lnTo>
                  <a:lnTo>
                    <a:pt x="274" y="31"/>
                  </a:lnTo>
                  <a:lnTo>
                    <a:pt x="265" y="32"/>
                  </a:lnTo>
                  <a:lnTo>
                    <a:pt x="265" y="32"/>
                  </a:lnTo>
                  <a:lnTo>
                    <a:pt x="260" y="34"/>
                  </a:lnTo>
                  <a:lnTo>
                    <a:pt x="256" y="35"/>
                  </a:lnTo>
                  <a:lnTo>
                    <a:pt x="255" y="35"/>
                  </a:lnTo>
                  <a:lnTo>
                    <a:pt x="254" y="34"/>
                  </a:lnTo>
                  <a:lnTo>
                    <a:pt x="254" y="34"/>
                  </a:lnTo>
                  <a:lnTo>
                    <a:pt x="253" y="33"/>
                  </a:lnTo>
                  <a:lnTo>
                    <a:pt x="252" y="33"/>
                  </a:lnTo>
                  <a:lnTo>
                    <a:pt x="250" y="34"/>
                  </a:lnTo>
                  <a:lnTo>
                    <a:pt x="250" y="34"/>
                  </a:lnTo>
                  <a:lnTo>
                    <a:pt x="238" y="35"/>
                  </a:lnTo>
                  <a:lnTo>
                    <a:pt x="228" y="35"/>
                  </a:lnTo>
                  <a:lnTo>
                    <a:pt x="217" y="36"/>
                  </a:lnTo>
                  <a:lnTo>
                    <a:pt x="212" y="37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4"/>
                  </a:lnTo>
                  <a:lnTo>
                    <a:pt x="207" y="34"/>
                  </a:lnTo>
                  <a:lnTo>
                    <a:pt x="205" y="35"/>
                  </a:lnTo>
                  <a:lnTo>
                    <a:pt x="202" y="35"/>
                  </a:lnTo>
                  <a:lnTo>
                    <a:pt x="199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96" y="38"/>
                  </a:lnTo>
                  <a:lnTo>
                    <a:pt x="194" y="38"/>
                  </a:lnTo>
                  <a:lnTo>
                    <a:pt x="189" y="39"/>
                  </a:lnTo>
                  <a:lnTo>
                    <a:pt x="189" y="39"/>
                  </a:lnTo>
                  <a:lnTo>
                    <a:pt x="189" y="40"/>
                  </a:lnTo>
                  <a:lnTo>
                    <a:pt x="188" y="41"/>
                  </a:lnTo>
                  <a:lnTo>
                    <a:pt x="187" y="41"/>
                  </a:lnTo>
                  <a:lnTo>
                    <a:pt x="187" y="41"/>
                  </a:lnTo>
                  <a:lnTo>
                    <a:pt x="185" y="40"/>
                  </a:lnTo>
                  <a:lnTo>
                    <a:pt x="182" y="41"/>
                  </a:lnTo>
                  <a:lnTo>
                    <a:pt x="182" y="41"/>
                  </a:lnTo>
                  <a:lnTo>
                    <a:pt x="179" y="42"/>
                  </a:lnTo>
                  <a:lnTo>
                    <a:pt x="177" y="43"/>
                  </a:lnTo>
                  <a:lnTo>
                    <a:pt x="175" y="43"/>
                  </a:lnTo>
                  <a:lnTo>
                    <a:pt x="175" y="43"/>
                  </a:lnTo>
                  <a:lnTo>
                    <a:pt x="174" y="42"/>
                  </a:lnTo>
                  <a:lnTo>
                    <a:pt x="173" y="41"/>
                  </a:lnTo>
                  <a:lnTo>
                    <a:pt x="173" y="41"/>
                  </a:lnTo>
                  <a:lnTo>
                    <a:pt x="173" y="41"/>
                  </a:lnTo>
                  <a:lnTo>
                    <a:pt x="171" y="42"/>
                  </a:lnTo>
                  <a:lnTo>
                    <a:pt x="169" y="43"/>
                  </a:lnTo>
                  <a:lnTo>
                    <a:pt x="165" y="45"/>
                  </a:lnTo>
                  <a:lnTo>
                    <a:pt x="165" y="45"/>
                  </a:lnTo>
                  <a:lnTo>
                    <a:pt x="160" y="45"/>
                  </a:lnTo>
                  <a:lnTo>
                    <a:pt x="157" y="45"/>
                  </a:lnTo>
                  <a:lnTo>
                    <a:pt x="157" y="45"/>
                  </a:lnTo>
                  <a:lnTo>
                    <a:pt x="154" y="46"/>
                  </a:lnTo>
                  <a:lnTo>
                    <a:pt x="151" y="47"/>
                  </a:lnTo>
                  <a:lnTo>
                    <a:pt x="151" y="47"/>
                  </a:lnTo>
                  <a:lnTo>
                    <a:pt x="148" y="47"/>
                  </a:lnTo>
                  <a:lnTo>
                    <a:pt x="146" y="46"/>
                  </a:lnTo>
                  <a:lnTo>
                    <a:pt x="143" y="46"/>
                  </a:lnTo>
                  <a:lnTo>
                    <a:pt x="139" y="47"/>
                  </a:lnTo>
                  <a:lnTo>
                    <a:pt x="139" y="47"/>
                  </a:lnTo>
                  <a:lnTo>
                    <a:pt x="135" y="50"/>
                  </a:lnTo>
                  <a:lnTo>
                    <a:pt x="130" y="52"/>
                  </a:lnTo>
                  <a:lnTo>
                    <a:pt x="119" y="55"/>
                  </a:lnTo>
                  <a:lnTo>
                    <a:pt x="119" y="55"/>
                  </a:lnTo>
                  <a:lnTo>
                    <a:pt x="110" y="57"/>
                  </a:lnTo>
                  <a:lnTo>
                    <a:pt x="110" y="57"/>
                  </a:lnTo>
                  <a:lnTo>
                    <a:pt x="108" y="58"/>
                  </a:lnTo>
                  <a:lnTo>
                    <a:pt x="105" y="59"/>
                  </a:lnTo>
                  <a:lnTo>
                    <a:pt x="100" y="60"/>
                  </a:lnTo>
                  <a:lnTo>
                    <a:pt x="97" y="61"/>
                  </a:lnTo>
                  <a:lnTo>
                    <a:pt x="97" y="61"/>
                  </a:lnTo>
                  <a:lnTo>
                    <a:pt x="94" y="62"/>
                  </a:lnTo>
                  <a:lnTo>
                    <a:pt x="90" y="63"/>
                  </a:lnTo>
                  <a:lnTo>
                    <a:pt x="90" y="63"/>
                  </a:lnTo>
                  <a:lnTo>
                    <a:pt x="83" y="65"/>
                  </a:lnTo>
                  <a:lnTo>
                    <a:pt x="77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67" y="70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46" y="77"/>
                  </a:lnTo>
                  <a:lnTo>
                    <a:pt x="32" y="82"/>
                  </a:lnTo>
                  <a:lnTo>
                    <a:pt x="17" y="85"/>
                  </a:lnTo>
                  <a:lnTo>
                    <a:pt x="1" y="88"/>
                  </a:lnTo>
                  <a:lnTo>
                    <a:pt x="1" y="88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0" y="74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9" y="73"/>
                  </a:lnTo>
                  <a:lnTo>
                    <a:pt x="9" y="72"/>
                  </a:lnTo>
                  <a:lnTo>
                    <a:pt x="10" y="70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13" y="64"/>
                  </a:lnTo>
                  <a:lnTo>
                    <a:pt x="12" y="63"/>
                  </a:lnTo>
                  <a:lnTo>
                    <a:pt x="11" y="63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4" y="61"/>
                  </a:lnTo>
                  <a:lnTo>
                    <a:pt x="16" y="60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7" y="60"/>
                  </a:lnTo>
                  <a:lnTo>
                    <a:pt x="18" y="61"/>
                  </a:lnTo>
                  <a:lnTo>
                    <a:pt x="20" y="62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0" y="64"/>
                  </a:lnTo>
                  <a:lnTo>
                    <a:pt x="18" y="65"/>
                  </a:lnTo>
                  <a:lnTo>
                    <a:pt x="17" y="66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7" y="70"/>
                  </a:lnTo>
                  <a:lnTo>
                    <a:pt x="18" y="70"/>
                  </a:lnTo>
                  <a:lnTo>
                    <a:pt x="21" y="70"/>
                  </a:lnTo>
                  <a:lnTo>
                    <a:pt x="23" y="68"/>
                  </a:lnTo>
                  <a:lnTo>
                    <a:pt x="24" y="68"/>
                  </a:lnTo>
                  <a:lnTo>
                    <a:pt x="25" y="70"/>
                  </a:lnTo>
                  <a:lnTo>
                    <a:pt x="25" y="70"/>
                  </a:lnTo>
                  <a:lnTo>
                    <a:pt x="26" y="70"/>
                  </a:lnTo>
                  <a:lnTo>
                    <a:pt x="27" y="67"/>
                  </a:lnTo>
                  <a:lnTo>
                    <a:pt x="27" y="63"/>
                  </a:lnTo>
                  <a:lnTo>
                    <a:pt x="27" y="58"/>
                  </a:lnTo>
                  <a:lnTo>
                    <a:pt x="27" y="56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1" y="55"/>
                  </a:lnTo>
                  <a:lnTo>
                    <a:pt x="33" y="56"/>
                  </a:lnTo>
                  <a:lnTo>
                    <a:pt x="34" y="59"/>
                  </a:lnTo>
                  <a:lnTo>
                    <a:pt x="34" y="63"/>
                  </a:lnTo>
                  <a:lnTo>
                    <a:pt x="34" y="63"/>
                  </a:lnTo>
                  <a:lnTo>
                    <a:pt x="43" y="63"/>
                  </a:lnTo>
                  <a:lnTo>
                    <a:pt x="43" y="63"/>
                  </a:lnTo>
                  <a:lnTo>
                    <a:pt x="46" y="60"/>
                  </a:lnTo>
                  <a:lnTo>
                    <a:pt x="48" y="57"/>
                  </a:lnTo>
                  <a:lnTo>
                    <a:pt x="48" y="57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3" y="58"/>
                  </a:lnTo>
                  <a:lnTo>
                    <a:pt x="55" y="58"/>
                  </a:lnTo>
                  <a:lnTo>
                    <a:pt x="57" y="55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61" y="50"/>
                  </a:lnTo>
                  <a:lnTo>
                    <a:pt x="63" y="51"/>
                  </a:lnTo>
                  <a:lnTo>
                    <a:pt x="64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7" y="52"/>
                  </a:lnTo>
                  <a:lnTo>
                    <a:pt x="69" y="51"/>
                  </a:lnTo>
                  <a:lnTo>
                    <a:pt x="71" y="47"/>
                  </a:lnTo>
                  <a:lnTo>
                    <a:pt x="73" y="46"/>
                  </a:lnTo>
                  <a:lnTo>
                    <a:pt x="75" y="46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8" y="44"/>
                  </a:lnTo>
                  <a:lnTo>
                    <a:pt x="80" y="41"/>
                  </a:lnTo>
                  <a:lnTo>
                    <a:pt x="83" y="38"/>
                  </a:lnTo>
                  <a:lnTo>
                    <a:pt x="84" y="34"/>
                  </a:lnTo>
                  <a:lnTo>
                    <a:pt x="84" y="34"/>
                  </a:lnTo>
                  <a:close/>
                  <a:moveTo>
                    <a:pt x="68" y="57"/>
                  </a:moveTo>
                  <a:lnTo>
                    <a:pt x="68" y="57"/>
                  </a:lnTo>
                  <a:lnTo>
                    <a:pt x="72" y="57"/>
                  </a:lnTo>
                  <a:lnTo>
                    <a:pt x="72" y="57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8" y="57"/>
                  </a:lnTo>
                  <a:lnTo>
                    <a:pt x="68" y="57"/>
                  </a:lnTo>
                  <a:close/>
                  <a:moveTo>
                    <a:pt x="64" y="63"/>
                  </a:moveTo>
                  <a:lnTo>
                    <a:pt x="64" y="63"/>
                  </a:lnTo>
                  <a:lnTo>
                    <a:pt x="65" y="59"/>
                  </a:lnTo>
                  <a:lnTo>
                    <a:pt x="66" y="57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63" y="54"/>
                  </a:lnTo>
                  <a:lnTo>
                    <a:pt x="62" y="55"/>
                  </a:lnTo>
                  <a:lnTo>
                    <a:pt x="59" y="56"/>
                  </a:lnTo>
                  <a:lnTo>
                    <a:pt x="59" y="58"/>
                  </a:lnTo>
                  <a:lnTo>
                    <a:pt x="59" y="60"/>
                  </a:lnTo>
                  <a:lnTo>
                    <a:pt x="59" y="61"/>
                  </a:lnTo>
                  <a:lnTo>
                    <a:pt x="62" y="63"/>
                  </a:lnTo>
                  <a:lnTo>
                    <a:pt x="64" y="63"/>
                  </a:lnTo>
                  <a:lnTo>
                    <a:pt x="6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8" name="Freeform 27"/>
            <p:cNvSpPr>
              <a:spLocks noEditPoints="1"/>
            </p:cNvSpPr>
            <p:nvPr/>
          </p:nvSpPr>
          <p:spPr bwMode="auto">
            <a:xfrm>
              <a:off x="2703513" y="1966913"/>
              <a:ext cx="862012" cy="1081088"/>
            </a:xfrm>
            <a:custGeom>
              <a:avLst/>
              <a:gdLst>
                <a:gd name="T0" fmla="*/ 374 w 543"/>
                <a:gd name="T1" fmla="*/ 285 h 681"/>
                <a:gd name="T2" fmla="*/ 360 w 543"/>
                <a:gd name="T3" fmla="*/ 262 h 681"/>
                <a:gd name="T4" fmla="*/ 347 w 543"/>
                <a:gd name="T5" fmla="*/ 252 h 681"/>
                <a:gd name="T6" fmla="*/ 319 w 543"/>
                <a:gd name="T7" fmla="*/ 224 h 681"/>
                <a:gd name="T8" fmla="*/ 296 w 543"/>
                <a:gd name="T9" fmla="*/ 208 h 681"/>
                <a:gd name="T10" fmla="*/ 279 w 543"/>
                <a:gd name="T11" fmla="*/ 192 h 681"/>
                <a:gd name="T12" fmla="*/ 253 w 543"/>
                <a:gd name="T13" fmla="*/ 162 h 681"/>
                <a:gd name="T14" fmla="*/ 212 w 543"/>
                <a:gd name="T15" fmla="*/ 127 h 681"/>
                <a:gd name="T16" fmla="*/ 167 w 543"/>
                <a:gd name="T17" fmla="*/ 95 h 681"/>
                <a:gd name="T18" fmla="*/ 133 w 543"/>
                <a:gd name="T19" fmla="*/ 73 h 681"/>
                <a:gd name="T20" fmla="*/ 129 w 543"/>
                <a:gd name="T21" fmla="*/ 77 h 681"/>
                <a:gd name="T22" fmla="*/ 105 w 543"/>
                <a:gd name="T23" fmla="*/ 61 h 681"/>
                <a:gd name="T24" fmla="*/ 91 w 543"/>
                <a:gd name="T25" fmla="*/ 52 h 681"/>
                <a:gd name="T26" fmla="*/ 44 w 543"/>
                <a:gd name="T27" fmla="*/ 36 h 681"/>
                <a:gd name="T28" fmla="*/ 4 w 543"/>
                <a:gd name="T29" fmla="*/ 9 h 681"/>
                <a:gd name="T30" fmla="*/ 27 w 543"/>
                <a:gd name="T31" fmla="*/ 4 h 681"/>
                <a:gd name="T32" fmla="*/ 40 w 543"/>
                <a:gd name="T33" fmla="*/ 17 h 681"/>
                <a:gd name="T34" fmla="*/ 95 w 543"/>
                <a:gd name="T35" fmla="*/ 24 h 681"/>
                <a:gd name="T36" fmla="*/ 110 w 543"/>
                <a:gd name="T37" fmla="*/ 39 h 681"/>
                <a:gd name="T38" fmla="*/ 133 w 543"/>
                <a:gd name="T39" fmla="*/ 57 h 681"/>
                <a:gd name="T40" fmla="*/ 152 w 543"/>
                <a:gd name="T41" fmla="*/ 73 h 681"/>
                <a:gd name="T42" fmla="*/ 178 w 543"/>
                <a:gd name="T43" fmla="*/ 73 h 681"/>
                <a:gd name="T44" fmla="*/ 193 w 543"/>
                <a:gd name="T45" fmla="*/ 98 h 681"/>
                <a:gd name="T46" fmla="*/ 222 w 543"/>
                <a:gd name="T47" fmla="*/ 100 h 681"/>
                <a:gd name="T48" fmla="*/ 238 w 543"/>
                <a:gd name="T49" fmla="*/ 123 h 681"/>
                <a:gd name="T50" fmla="*/ 259 w 543"/>
                <a:gd name="T51" fmla="*/ 143 h 681"/>
                <a:gd name="T52" fmla="*/ 285 w 543"/>
                <a:gd name="T53" fmla="*/ 160 h 681"/>
                <a:gd name="T54" fmla="*/ 316 w 543"/>
                <a:gd name="T55" fmla="*/ 188 h 681"/>
                <a:gd name="T56" fmla="*/ 351 w 543"/>
                <a:gd name="T57" fmla="*/ 232 h 681"/>
                <a:gd name="T58" fmla="*/ 367 w 543"/>
                <a:gd name="T59" fmla="*/ 248 h 681"/>
                <a:gd name="T60" fmla="*/ 387 w 543"/>
                <a:gd name="T61" fmla="*/ 263 h 681"/>
                <a:gd name="T62" fmla="*/ 396 w 543"/>
                <a:gd name="T63" fmla="*/ 291 h 681"/>
                <a:gd name="T64" fmla="*/ 416 w 543"/>
                <a:gd name="T65" fmla="*/ 318 h 681"/>
                <a:gd name="T66" fmla="*/ 432 w 543"/>
                <a:gd name="T67" fmla="*/ 331 h 681"/>
                <a:gd name="T68" fmla="*/ 441 w 543"/>
                <a:gd name="T69" fmla="*/ 361 h 681"/>
                <a:gd name="T70" fmla="*/ 447 w 543"/>
                <a:gd name="T71" fmla="*/ 370 h 681"/>
                <a:gd name="T72" fmla="*/ 459 w 543"/>
                <a:gd name="T73" fmla="*/ 395 h 681"/>
                <a:gd name="T74" fmla="*/ 463 w 543"/>
                <a:gd name="T75" fmla="*/ 414 h 681"/>
                <a:gd name="T76" fmla="*/ 477 w 543"/>
                <a:gd name="T77" fmla="*/ 437 h 681"/>
                <a:gd name="T78" fmla="*/ 496 w 543"/>
                <a:gd name="T79" fmla="*/ 468 h 681"/>
                <a:gd name="T80" fmla="*/ 509 w 543"/>
                <a:gd name="T81" fmla="*/ 513 h 681"/>
                <a:gd name="T82" fmla="*/ 509 w 543"/>
                <a:gd name="T83" fmla="*/ 531 h 681"/>
                <a:gd name="T84" fmla="*/ 517 w 543"/>
                <a:gd name="T85" fmla="*/ 568 h 681"/>
                <a:gd name="T86" fmla="*/ 515 w 543"/>
                <a:gd name="T87" fmla="*/ 582 h 681"/>
                <a:gd name="T88" fmla="*/ 529 w 543"/>
                <a:gd name="T89" fmla="*/ 603 h 681"/>
                <a:gd name="T90" fmla="*/ 535 w 543"/>
                <a:gd name="T91" fmla="*/ 630 h 681"/>
                <a:gd name="T92" fmla="*/ 542 w 543"/>
                <a:gd name="T93" fmla="*/ 650 h 681"/>
                <a:gd name="T94" fmla="*/ 535 w 543"/>
                <a:gd name="T95" fmla="*/ 681 h 681"/>
                <a:gd name="T96" fmla="*/ 520 w 543"/>
                <a:gd name="T97" fmla="*/ 645 h 681"/>
                <a:gd name="T98" fmla="*/ 509 w 543"/>
                <a:gd name="T99" fmla="*/ 618 h 681"/>
                <a:gd name="T100" fmla="*/ 501 w 543"/>
                <a:gd name="T101" fmla="*/ 589 h 681"/>
                <a:gd name="T102" fmla="*/ 497 w 543"/>
                <a:gd name="T103" fmla="*/ 552 h 681"/>
                <a:gd name="T104" fmla="*/ 479 w 543"/>
                <a:gd name="T105" fmla="*/ 501 h 681"/>
                <a:gd name="T106" fmla="*/ 479 w 543"/>
                <a:gd name="T107" fmla="*/ 484 h 681"/>
                <a:gd name="T108" fmla="*/ 459 w 543"/>
                <a:gd name="T109" fmla="*/ 452 h 681"/>
                <a:gd name="T110" fmla="*/ 441 w 543"/>
                <a:gd name="T111" fmla="*/ 410 h 681"/>
                <a:gd name="T112" fmla="*/ 430 w 543"/>
                <a:gd name="T113" fmla="*/ 383 h 681"/>
                <a:gd name="T114" fmla="*/ 418 w 543"/>
                <a:gd name="T115" fmla="*/ 351 h 681"/>
                <a:gd name="T116" fmla="*/ 406 w 543"/>
                <a:gd name="T117" fmla="*/ 336 h 681"/>
                <a:gd name="T118" fmla="*/ 388 w 543"/>
                <a:gd name="T119" fmla="*/ 306 h 681"/>
                <a:gd name="T120" fmla="*/ 517 w 543"/>
                <a:gd name="T121" fmla="*/ 616 h 681"/>
                <a:gd name="T122" fmla="*/ 513 w 543"/>
                <a:gd name="T123" fmla="*/ 59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3" h="681">
                  <a:moveTo>
                    <a:pt x="387" y="300"/>
                  </a:moveTo>
                  <a:lnTo>
                    <a:pt x="387" y="300"/>
                  </a:lnTo>
                  <a:lnTo>
                    <a:pt x="389" y="298"/>
                  </a:lnTo>
                  <a:lnTo>
                    <a:pt x="392" y="297"/>
                  </a:lnTo>
                  <a:lnTo>
                    <a:pt x="392" y="297"/>
                  </a:lnTo>
                  <a:lnTo>
                    <a:pt x="391" y="295"/>
                  </a:lnTo>
                  <a:lnTo>
                    <a:pt x="390" y="293"/>
                  </a:lnTo>
                  <a:lnTo>
                    <a:pt x="389" y="292"/>
                  </a:lnTo>
                  <a:lnTo>
                    <a:pt x="387" y="291"/>
                  </a:lnTo>
                  <a:lnTo>
                    <a:pt x="381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7"/>
                  </a:lnTo>
                  <a:lnTo>
                    <a:pt x="374" y="285"/>
                  </a:lnTo>
                  <a:lnTo>
                    <a:pt x="376" y="282"/>
                  </a:lnTo>
                  <a:lnTo>
                    <a:pt x="376" y="282"/>
                  </a:lnTo>
                  <a:lnTo>
                    <a:pt x="372" y="283"/>
                  </a:lnTo>
                  <a:lnTo>
                    <a:pt x="370" y="281"/>
                  </a:lnTo>
                  <a:lnTo>
                    <a:pt x="367" y="275"/>
                  </a:lnTo>
                  <a:lnTo>
                    <a:pt x="367" y="275"/>
                  </a:lnTo>
                  <a:lnTo>
                    <a:pt x="365" y="273"/>
                  </a:lnTo>
                  <a:lnTo>
                    <a:pt x="361" y="271"/>
                  </a:lnTo>
                  <a:lnTo>
                    <a:pt x="358" y="270"/>
                  </a:lnTo>
                  <a:lnTo>
                    <a:pt x="356" y="269"/>
                  </a:lnTo>
                  <a:lnTo>
                    <a:pt x="356" y="269"/>
                  </a:lnTo>
                  <a:lnTo>
                    <a:pt x="356" y="266"/>
                  </a:lnTo>
                  <a:lnTo>
                    <a:pt x="357" y="264"/>
                  </a:lnTo>
                  <a:lnTo>
                    <a:pt x="358" y="263"/>
                  </a:lnTo>
                  <a:lnTo>
                    <a:pt x="360" y="262"/>
                  </a:lnTo>
                  <a:lnTo>
                    <a:pt x="360" y="262"/>
                  </a:lnTo>
                  <a:lnTo>
                    <a:pt x="358" y="260"/>
                  </a:lnTo>
                  <a:lnTo>
                    <a:pt x="357" y="259"/>
                  </a:lnTo>
                  <a:lnTo>
                    <a:pt x="354" y="259"/>
                  </a:lnTo>
                  <a:lnTo>
                    <a:pt x="352" y="259"/>
                  </a:lnTo>
                  <a:lnTo>
                    <a:pt x="349" y="257"/>
                  </a:lnTo>
                  <a:lnTo>
                    <a:pt x="349" y="257"/>
                  </a:lnTo>
                  <a:lnTo>
                    <a:pt x="349" y="256"/>
                  </a:lnTo>
                  <a:lnTo>
                    <a:pt x="351" y="255"/>
                  </a:lnTo>
                  <a:lnTo>
                    <a:pt x="353" y="255"/>
                  </a:lnTo>
                  <a:lnTo>
                    <a:pt x="353" y="255"/>
                  </a:lnTo>
                  <a:lnTo>
                    <a:pt x="353" y="253"/>
                  </a:lnTo>
                  <a:lnTo>
                    <a:pt x="353" y="252"/>
                  </a:lnTo>
                  <a:lnTo>
                    <a:pt x="350" y="252"/>
                  </a:lnTo>
                  <a:lnTo>
                    <a:pt x="347" y="252"/>
                  </a:lnTo>
                  <a:lnTo>
                    <a:pt x="345" y="251"/>
                  </a:lnTo>
                  <a:lnTo>
                    <a:pt x="345" y="248"/>
                  </a:lnTo>
                  <a:lnTo>
                    <a:pt x="345" y="248"/>
                  </a:lnTo>
                  <a:lnTo>
                    <a:pt x="339" y="248"/>
                  </a:lnTo>
                  <a:lnTo>
                    <a:pt x="334" y="246"/>
                  </a:lnTo>
                  <a:lnTo>
                    <a:pt x="331" y="244"/>
                  </a:lnTo>
                  <a:lnTo>
                    <a:pt x="327" y="242"/>
                  </a:lnTo>
                  <a:lnTo>
                    <a:pt x="327" y="242"/>
                  </a:lnTo>
                  <a:lnTo>
                    <a:pt x="327" y="239"/>
                  </a:lnTo>
                  <a:lnTo>
                    <a:pt x="326" y="235"/>
                  </a:lnTo>
                  <a:lnTo>
                    <a:pt x="324" y="232"/>
                  </a:lnTo>
                  <a:lnTo>
                    <a:pt x="321" y="229"/>
                  </a:lnTo>
                  <a:lnTo>
                    <a:pt x="320" y="226"/>
                  </a:lnTo>
                  <a:lnTo>
                    <a:pt x="319" y="224"/>
                  </a:lnTo>
                  <a:lnTo>
                    <a:pt x="319" y="224"/>
                  </a:lnTo>
                  <a:lnTo>
                    <a:pt x="317" y="224"/>
                  </a:lnTo>
                  <a:lnTo>
                    <a:pt x="315" y="223"/>
                  </a:lnTo>
                  <a:lnTo>
                    <a:pt x="313" y="222"/>
                  </a:lnTo>
                  <a:lnTo>
                    <a:pt x="311" y="222"/>
                  </a:lnTo>
                  <a:lnTo>
                    <a:pt x="311" y="222"/>
                  </a:lnTo>
                  <a:lnTo>
                    <a:pt x="311" y="220"/>
                  </a:lnTo>
                  <a:lnTo>
                    <a:pt x="310" y="217"/>
                  </a:lnTo>
                  <a:lnTo>
                    <a:pt x="308" y="215"/>
                  </a:lnTo>
                  <a:lnTo>
                    <a:pt x="306" y="213"/>
                  </a:lnTo>
                  <a:lnTo>
                    <a:pt x="305" y="212"/>
                  </a:lnTo>
                  <a:lnTo>
                    <a:pt x="305" y="210"/>
                  </a:lnTo>
                  <a:lnTo>
                    <a:pt x="305" y="210"/>
                  </a:lnTo>
                  <a:lnTo>
                    <a:pt x="301" y="210"/>
                  </a:lnTo>
                  <a:lnTo>
                    <a:pt x="299" y="210"/>
                  </a:lnTo>
                  <a:lnTo>
                    <a:pt x="296" y="208"/>
                  </a:lnTo>
                  <a:lnTo>
                    <a:pt x="294" y="204"/>
                  </a:lnTo>
                  <a:lnTo>
                    <a:pt x="291" y="202"/>
                  </a:lnTo>
                  <a:lnTo>
                    <a:pt x="291" y="202"/>
                  </a:lnTo>
                  <a:lnTo>
                    <a:pt x="287" y="201"/>
                  </a:lnTo>
                  <a:lnTo>
                    <a:pt x="286" y="200"/>
                  </a:lnTo>
                  <a:lnTo>
                    <a:pt x="284" y="199"/>
                  </a:lnTo>
                  <a:lnTo>
                    <a:pt x="284" y="199"/>
                  </a:lnTo>
                  <a:lnTo>
                    <a:pt x="284" y="196"/>
                  </a:lnTo>
                  <a:lnTo>
                    <a:pt x="284" y="194"/>
                  </a:lnTo>
                  <a:lnTo>
                    <a:pt x="284" y="194"/>
                  </a:lnTo>
                  <a:lnTo>
                    <a:pt x="283" y="194"/>
                  </a:lnTo>
                  <a:lnTo>
                    <a:pt x="282" y="194"/>
                  </a:lnTo>
                  <a:lnTo>
                    <a:pt x="280" y="194"/>
                  </a:lnTo>
                  <a:lnTo>
                    <a:pt x="279" y="192"/>
                  </a:lnTo>
                  <a:lnTo>
                    <a:pt x="279" y="192"/>
                  </a:lnTo>
                  <a:lnTo>
                    <a:pt x="278" y="190"/>
                  </a:lnTo>
                  <a:lnTo>
                    <a:pt x="275" y="187"/>
                  </a:lnTo>
                  <a:lnTo>
                    <a:pt x="268" y="184"/>
                  </a:lnTo>
                  <a:lnTo>
                    <a:pt x="268" y="184"/>
                  </a:lnTo>
                  <a:lnTo>
                    <a:pt x="269" y="182"/>
                  </a:lnTo>
                  <a:lnTo>
                    <a:pt x="269" y="180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2" y="174"/>
                  </a:lnTo>
                  <a:lnTo>
                    <a:pt x="262" y="174"/>
                  </a:lnTo>
                  <a:lnTo>
                    <a:pt x="260" y="171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5" y="164"/>
                  </a:lnTo>
                  <a:lnTo>
                    <a:pt x="253" y="162"/>
                  </a:lnTo>
                  <a:lnTo>
                    <a:pt x="252" y="159"/>
                  </a:lnTo>
                  <a:lnTo>
                    <a:pt x="252" y="159"/>
                  </a:lnTo>
                  <a:lnTo>
                    <a:pt x="247" y="154"/>
                  </a:lnTo>
                  <a:lnTo>
                    <a:pt x="244" y="152"/>
                  </a:lnTo>
                  <a:lnTo>
                    <a:pt x="239" y="152"/>
                  </a:lnTo>
                  <a:lnTo>
                    <a:pt x="239" y="152"/>
                  </a:lnTo>
                  <a:lnTo>
                    <a:pt x="238" y="148"/>
                  </a:lnTo>
                  <a:lnTo>
                    <a:pt x="236" y="145"/>
                  </a:lnTo>
                  <a:lnTo>
                    <a:pt x="232" y="139"/>
                  </a:lnTo>
                  <a:lnTo>
                    <a:pt x="227" y="133"/>
                  </a:lnTo>
                  <a:lnTo>
                    <a:pt x="225" y="130"/>
                  </a:lnTo>
                  <a:lnTo>
                    <a:pt x="224" y="127"/>
                  </a:lnTo>
                  <a:lnTo>
                    <a:pt x="224" y="127"/>
                  </a:lnTo>
                  <a:lnTo>
                    <a:pt x="212" y="127"/>
                  </a:lnTo>
                  <a:lnTo>
                    <a:pt x="212" y="127"/>
                  </a:lnTo>
                  <a:lnTo>
                    <a:pt x="212" y="125"/>
                  </a:lnTo>
                  <a:lnTo>
                    <a:pt x="210" y="123"/>
                  </a:lnTo>
                  <a:lnTo>
                    <a:pt x="206" y="122"/>
                  </a:lnTo>
                  <a:lnTo>
                    <a:pt x="201" y="120"/>
                  </a:lnTo>
                  <a:lnTo>
                    <a:pt x="200" y="119"/>
                  </a:lnTo>
                  <a:lnTo>
                    <a:pt x="198" y="117"/>
                  </a:lnTo>
                  <a:lnTo>
                    <a:pt x="198" y="117"/>
                  </a:lnTo>
                  <a:lnTo>
                    <a:pt x="188" y="117"/>
                  </a:lnTo>
                  <a:lnTo>
                    <a:pt x="188" y="117"/>
                  </a:lnTo>
                  <a:lnTo>
                    <a:pt x="186" y="112"/>
                  </a:lnTo>
                  <a:lnTo>
                    <a:pt x="184" y="110"/>
                  </a:lnTo>
                  <a:lnTo>
                    <a:pt x="178" y="105"/>
                  </a:lnTo>
                  <a:lnTo>
                    <a:pt x="172" y="101"/>
                  </a:lnTo>
                  <a:lnTo>
                    <a:pt x="167" y="95"/>
                  </a:lnTo>
                  <a:lnTo>
                    <a:pt x="167" y="95"/>
                  </a:lnTo>
                  <a:lnTo>
                    <a:pt x="164" y="97"/>
                  </a:lnTo>
                  <a:lnTo>
                    <a:pt x="161" y="94"/>
                  </a:lnTo>
                  <a:lnTo>
                    <a:pt x="159" y="93"/>
                  </a:lnTo>
                  <a:lnTo>
                    <a:pt x="154" y="93"/>
                  </a:lnTo>
                  <a:lnTo>
                    <a:pt x="154" y="93"/>
                  </a:lnTo>
                  <a:lnTo>
                    <a:pt x="151" y="89"/>
                  </a:lnTo>
                  <a:lnTo>
                    <a:pt x="147" y="85"/>
                  </a:lnTo>
                  <a:lnTo>
                    <a:pt x="142" y="82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6"/>
                  </a:lnTo>
                  <a:lnTo>
                    <a:pt x="139" y="73"/>
                  </a:lnTo>
                  <a:lnTo>
                    <a:pt x="139" y="73"/>
                  </a:lnTo>
                  <a:lnTo>
                    <a:pt x="136" y="73"/>
                  </a:lnTo>
                  <a:lnTo>
                    <a:pt x="133" y="73"/>
                  </a:lnTo>
                  <a:lnTo>
                    <a:pt x="133" y="73"/>
                  </a:lnTo>
                  <a:lnTo>
                    <a:pt x="134" y="72"/>
                  </a:lnTo>
                  <a:lnTo>
                    <a:pt x="135" y="71"/>
                  </a:lnTo>
                  <a:lnTo>
                    <a:pt x="136" y="70"/>
                  </a:lnTo>
                  <a:lnTo>
                    <a:pt x="136" y="69"/>
                  </a:lnTo>
                  <a:lnTo>
                    <a:pt x="136" y="69"/>
                  </a:lnTo>
                  <a:lnTo>
                    <a:pt x="130" y="71"/>
                  </a:lnTo>
                  <a:lnTo>
                    <a:pt x="129" y="72"/>
                  </a:lnTo>
                  <a:lnTo>
                    <a:pt x="129" y="73"/>
                  </a:lnTo>
                  <a:lnTo>
                    <a:pt x="130" y="74"/>
                  </a:lnTo>
                  <a:lnTo>
                    <a:pt x="131" y="76"/>
                  </a:lnTo>
                  <a:lnTo>
                    <a:pt x="131" y="76"/>
                  </a:lnTo>
                  <a:lnTo>
                    <a:pt x="131" y="78"/>
                  </a:lnTo>
                  <a:lnTo>
                    <a:pt x="130" y="77"/>
                  </a:lnTo>
                  <a:lnTo>
                    <a:pt x="129" y="77"/>
                  </a:lnTo>
                  <a:lnTo>
                    <a:pt x="127" y="76"/>
                  </a:lnTo>
                  <a:lnTo>
                    <a:pt x="127" y="76"/>
                  </a:lnTo>
                  <a:lnTo>
                    <a:pt x="126" y="72"/>
                  </a:lnTo>
                  <a:lnTo>
                    <a:pt x="125" y="69"/>
                  </a:lnTo>
                  <a:lnTo>
                    <a:pt x="125" y="69"/>
                  </a:lnTo>
                  <a:lnTo>
                    <a:pt x="113" y="69"/>
                  </a:lnTo>
                  <a:lnTo>
                    <a:pt x="113" y="69"/>
                  </a:lnTo>
                  <a:lnTo>
                    <a:pt x="112" y="66"/>
                  </a:lnTo>
                  <a:lnTo>
                    <a:pt x="111" y="62"/>
                  </a:lnTo>
                  <a:lnTo>
                    <a:pt x="111" y="62"/>
                  </a:lnTo>
                  <a:lnTo>
                    <a:pt x="109" y="63"/>
                  </a:lnTo>
                  <a:lnTo>
                    <a:pt x="108" y="62"/>
                  </a:lnTo>
                  <a:lnTo>
                    <a:pt x="107" y="60"/>
                  </a:lnTo>
                  <a:lnTo>
                    <a:pt x="107" y="60"/>
                  </a:lnTo>
                  <a:lnTo>
                    <a:pt x="105" y="61"/>
                  </a:lnTo>
                  <a:lnTo>
                    <a:pt x="104" y="61"/>
                  </a:lnTo>
                  <a:lnTo>
                    <a:pt x="103" y="61"/>
                  </a:lnTo>
                  <a:lnTo>
                    <a:pt x="101" y="60"/>
                  </a:lnTo>
                  <a:lnTo>
                    <a:pt x="101" y="60"/>
                  </a:lnTo>
                  <a:lnTo>
                    <a:pt x="100" y="59"/>
                  </a:lnTo>
                  <a:lnTo>
                    <a:pt x="100" y="58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7" y="58"/>
                  </a:lnTo>
                  <a:lnTo>
                    <a:pt x="94" y="56"/>
                  </a:lnTo>
                  <a:lnTo>
                    <a:pt x="93" y="53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2" y="51"/>
                  </a:lnTo>
                  <a:lnTo>
                    <a:pt x="91" y="52"/>
                  </a:lnTo>
                  <a:lnTo>
                    <a:pt x="91" y="56"/>
                  </a:lnTo>
                  <a:lnTo>
                    <a:pt x="91" y="56"/>
                  </a:lnTo>
                  <a:lnTo>
                    <a:pt x="80" y="48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64" y="41"/>
                  </a:lnTo>
                  <a:lnTo>
                    <a:pt x="61" y="41"/>
                  </a:lnTo>
                  <a:lnTo>
                    <a:pt x="58" y="41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1" y="38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6" y="33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38" y="32"/>
                  </a:lnTo>
                  <a:lnTo>
                    <a:pt x="31" y="29"/>
                  </a:lnTo>
                  <a:lnTo>
                    <a:pt x="24" y="26"/>
                  </a:lnTo>
                  <a:lnTo>
                    <a:pt x="22" y="25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3" y="22"/>
                  </a:lnTo>
                  <a:lnTo>
                    <a:pt x="8" y="2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4" y="9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9"/>
                  </a:lnTo>
                  <a:lnTo>
                    <a:pt x="9" y="6"/>
                  </a:lnTo>
                  <a:lnTo>
                    <a:pt x="9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7" y="3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40" y="17"/>
                  </a:lnTo>
                  <a:lnTo>
                    <a:pt x="43" y="19"/>
                  </a:lnTo>
                  <a:lnTo>
                    <a:pt x="46" y="19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56" y="21"/>
                  </a:lnTo>
                  <a:lnTo>
                    <a:pt x="62" y="21"/>
                  </a:lnTo>
                  <a:lnTo>
                    <a:pt x="72" y="23"/>
                  </a:lnTo>
                  <a:lnTo>
                    <a:pt x="83" y="25"/>
                  </a:lnTo>
                  <a:lnTo>
                    <a:pt x="89" y="25"/>
                  </a:lnTo>
                  <a:lnTo>
                    <a:pt x="95" y="24"/>
                  </a:lnTo>
                  <a:lnTo>
                    <a:pt x="95" y="24"/>
                  </a:lnTo>
                  <a:lnTo>
                    <a:pt x="95" y="27"/>
                  </a:lnTo>
                  <a:lnTo>
                    <a:pt x="95" y="29"/>
                  </a:lnTo>
                  <a:lnTo>
                    <a:pt x="97" y="30"/>
                  </a:lnTo>
                  <a:lnTo>
                    <a:pt x="98" y="31"/>
                  </a:lnTo>
                  <a:lnTo>
                    <a:pt x="102" y="31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7" y="33"/>
                  </a:lnTo>
                  <a:lnTo>
                    <a:pt x="107" y="34"/>
                  </a:lnTo>
                  <a:lnTo>
                    <a:pt x="105" y="37"/>
                  </a:lnTo>
                  <a:lnTo>
                    <a:pt x="103" y="39"/>
                  </a:lnTo>
                  <a:lnTo>
                    <a:pt x="102" y="40"/>
                  </a:lnTo>
                  <a:lnTo>
                    <a:pt x="103" y="42"/>
                  </a:lnTo>
                  <a:lnTo>
                    <a:pt x="103" y="42"/>
                  </a:lnTo>
                  <a:lnTo>
                    <a:pt x="110" y="39"/>
                  </a:lnTo>
                  <a:lnTo>
                    <a:pt x="114" y="39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23" y="47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8" y="50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3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7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43" y="61"/>
                  </a:lnTo>
                  <a:lnTo>
                    <a:pt x="146" y="63"/>
                  </a:lnTo>
                  <a:lnTo>
                    <a:pt x="147" y="65"/>
                  </a:lnTo>
                  <a:lnTo>
                    <a:pt x="149" y="65"/>
                  </a:lnTo>
                  <a:lnTo>
                    <a:pt x="152" y="65"/>
                  </a:lnTo>
                  <a:lnTo>
                    <a:pt x="156" y="65"/>
                  </a:lnTo>
                  <a:lnTo>
                    <a:pt x="156" y="65"/>
                  </a:lnTo>
                  <a:lnTo>
                    <a:pt x="156" y="68"/>
                  </a:lnTo>
                  <a:lnTo>
                    <a:pt x="154" y="69"/>
                  </a:lnTo>
                  <a:lnTo>
                    <a:pt x="152" y="71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7" y="73"/>
                  </a:lnTo>
                  <a:lnTo>
                    <a:pt x="162" y="74"/>
                  </a:lnTo>
                  <a:lnTo>
                    <a:pt x="165" y="74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3" y="71"/>
                  </a:lnTo>
                  <a:lnTo>
                    <a:pt x="173" y="70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4" y="67"/>
                  </a:lnTo>
                  <a:lnTo>
                    <a:pt x="175" y="67"/>
                  </a:lnTo>
                  <a:lnTo>
                    <a:pt x="176" y="68"/>
                  </a:lnTo>
                  <a:lnTo>
                    <a:pt x="177" y="70"/>
                  </a:lnTo>
                  <a:lnTo>
                    <a:pt x="178" y="73"/>
                  </a:lnTo>
                  <a:lnTo>
                    <a:pt x="181" y="76"/>
                  </a:lnTo>
                  <a:lnTo>
                    <a:pt x="183" y="77"/>
                  </a:lnTo>
                  <a:lnTo>
                    <a:pt x="186" y="76"/>
                  </a:lnTo>
                  <a:lnTo>
                    <a:pt x="186" y="76"/>
                  </a:lnTo>
                  <a:lnTo>
                    <a:pt x="185" y="84"/>
                  </a:lnTo>
                  <a:lnTo>
                    <a:pt x="186" y="91"/>
                  </a:lnTo>
                  <a:lnTo>
                    <a:pt x="186" y="91"/>
                  </a:lnTo>
                  <a:lnTo>
                    <a:pt x="186" y="93"/>
                  </a:lnTo>
                  <a:lnTo>
                    <a:pt x="188" y="92"/>
                  </a:lnTo>
                  <a:lnTo>
                    <a:pt x="190" y="91"/>
                  </a:lnTo>
                  <a:lnTo>
                    <a:pt x="191" y="91"/>
                  </a:lnTo>
                  <a:lnTo>
                    <a:pt x="192" y="91"/>
                  </a:lnTo>
                  <a:lnTo>
                    <a:pt x="192" y="91"/>
                  </a:lnTo>
                  <a:lnTo>
                    <a:pt x="193" y="95"/>
                  </a:lnTo>
                  <a:lnTo>
                    <a:pt x="193" y="98"/>
                  </a:lnTo>
                  <a:lnTo>
                    <a:pt x="194" y="99"/>
                  </a:lnTo>
                  <a:lnTo>
                    <a:pt x="194" y="99"/>
                  </a:lnTo>
                  <a:lnTo>
                    <a:pt x="196" y="98"/>
                  </a:lnTo>
                  <a:lnTo>
                    <a:pt x="197" y="97"/>
                  </a:lnTo>
                  <a:lnTo>
                    <a:pt x="200" y="94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204" y="94"/>
                  </a:lnTo>
                  <a:lnTo>
                    <a:pt x="206" y="95"/>
                  </a:lnTo>
                  <a:lnTo>
                    <a:pt x="206" y="95"/>
                  </a:lnTo>
                  <a:lnTo>
                    <a:pt x="211" y="97"/>
                  </a:lnTo>
                  <a:lnTo>
                    <a:pt x="216" y="99"/>
                  </a:lnTo>
                  <a:lnTo>
                    <a:pt x="216" y="99"/>
                  </a:lnTo>
                  <a:lnTo>
                    <a:pt x="219" y="99"/>
                  </a:lnTo>
                  <a:lnTo>
                    <a:pt x="222" y="100"/>
                  </a:lnTo>
                  <a:lnTo>
                    <a:pt x="225" y="102"/>
                  </a:lnTo>
                  <a:lnTo>
                    <a:pt x="229" y="104"/>
                  </a:lnTo>
                  <a:lnTo>
                    <a:pt x="231" y="105"/>
                  </a:lnTo>
                  <a:lnTo>
                    <a:pt x="234" y="105"/>
                  </a:lnTo>
                  <a:lnTo>
                    <a:pt x="234" y="105"/>
                  </a:lnTo>
                  <a:lnTo>
                    <a:pt x="234" y="108"/>
                  </a:lnTo>
                  <a:lnTo>
                    <a:pt x="235" y="110"/>
                  </a:lnTo>
                  <a:lnTo>
                    <a:pt x="237" y="113"/>
                  </a:lnTo>
                  <a:lnTo>
                    <a:pt x="238" y="115"/>
                  </a:lnTo>
                  <a:lnTo>
                    <a:pt x="239" y="117"/>
                  </a:lnTo>
                  <a:lnTo>
                    <a:pt x="238" y="119"/>
                  </a:lnTo>
                  <a:lnTo>
                    <a:pt x="237" y="121"/>
                  </a:lnTo>
                  <a:lnTo>
                    <a:pt x="237" y="121"/>
                  </a:lnTo>
                  <a:lnTo>
                    <a:pt x="237" y="122"/>
                  </a:lnTo>
                  <a:lnTo>
                    <a:pt x="238" y="123"/>
                  </a:lnTo>
                  <a:lnTo>
                    <a:pt x="242" y="123"/>
                  </a:lnTo>
                  <a:lnTo>
                    <a:pt x="245" y="123"/>
                  </a:lnTo>
                  <a:lnTo>
                    <a:pt x="248" y="123"/>
                  </a:lnTo>
                  <a:lnTo>
                    <a:pt x="248" y="123"/>
                  </a:lnTo>
                  <a:lnTo>
                    <a:pt x="248" y="127"/>
                  </a:lnTo>
                  <a:lnTo>
                    <a:pt x="249" y="130"/>
                  </a:lnTo>
                  <a:lnTo>
                    <a:pt x="249" y="131"/>
                  </a:lnTo>
                  <a:lnTo>
                    <a:pt x="251" y="132"/>
                  </a:lnTo>
                  <a:lnTo>
                    <a:pt x="255" y="132"/>
                  </a:lnTo>
                  <a:lnTo>
                    <a:pt x="255" y="132"/>
                  </a:lnTo>
                  <a:lnTo>
                    <a:pt x="254" y="134"/>
                  </a:lnTo>
                  <a:lnTo>
                    <a:pt x="254" y="137"/>
                  </a:lnTo>
                  <a:lnTo>
                    <a:pt x="256" y="139"/>
                  </a:lnTo>
                  <a:lnTo>
                    <a:pt x="258" y="142"/>
                  </a:lnTo>
                  <a:lnTo>
                    <a:pt x="259" y="143"/>
                  </a:lnTo>
                  <a:lnTo>
                    <a:pt x="259" y="145"/>
                  </a:lnTo>
                  <a:lnTo>
                    <a:pt x="259" y="145"/>
                  </a:lnTo>
                  <a:lnTo>
                    <a:pt x="263" y="144"/>
                  </a:lnTo>
                  <a:lnTo>
                    <a:pt x="266" y="144"/>
                  </a:lnTo>
                  <a:lnTo>
                    <a:pt x="270" y="144"/>
                  </a:lnTo>
                  <a:lnTo>
                    <a:pt x="273" y="145"/>
                  </a:lnTo>
                  <a:lnTo>
                    <a:pt x="280" y="149"/>
                  </a:lnTo>
                  <a:lnTo>
                    <a:pt x="286" y="152"/>
                  </a:lnTo>
                  <a:lnTo>
                    <a:pt x="286" y="152"/>
                  </a:lnTo>
                  <a:lnTo>
                    <a:pt x="286" y="154"/>
                  </a:lnTo>
                  <a:lnTo>
                    <a:pt x="286" y="155"/>
                  </a:lnTo>
                  <a:lnTo>
                    <a:pt x="285" y="156"/>
                  </a:lnTo>
                  <a:lnTo>
                    <a:pt x="284" y="159"/>
                  </a:lnTo>
                  <a:lnTo>
                    <a:pt x="284" y="159"/>
                  </a:lnTo>
                  <a:lnTo>
                    <a:pt x="285" y="160"/>
                  </a:lnTo>
                  <a:lnTo>
                    <a:pt x="287" y="161"/>
                  </a:lnTo>
                  <a:lnTo>
                    <a:pt x="291" y="161"/>
                  </a:lnTo>
                  <a:lnTo>
                    <a:pt x="291" y="161"/>
                  </a:lnTo>
                  <a:lnTo>
                    <a:pt x="291" y="165"/>
                  </a:lnTo>
                  <a:lnTo>
                    <a:pt x="293" y="167"/>
                  </a:lnTo>
                  <a:lnTo>
                    <a:pt x="295" y="168"/>
                  </a:lnTo>
                  <a:lnTo>
                    <a:pt x="299" y="168"/>
                  </a:lnTo>
                  <a:lnTo>
                    <a:pt x="299" y="168"/>
                  </a:lnTo>
                  <a:lnTo>
                    <a:pt x="300" y="172"/>
                  </a:lnTo>
                  <a:lnTo>
                    <a:pt x="303" y="176"/>
                  </a:lnTo>
                  <a:lnTo>
                    <a:pt x="306" y="181"/>
                  </a:lnTo>
                  <a:lnTo>
                    <a:pt x="307" y="186"/>
                  </a:lnTo>
                  <a:lnTo>
                    <a:pt x="307" y="186"/>
                  </a:lnTo>
                  <a:lnTo>
                    <a:pt x="312" y="186"/>
                  </a:lnTo>
                  <a:lnTo>
                    <a:pt x="316" y="188"/>
                  </a:lnTo>
                  <a:lnTo>
                    <a:pt x="319" y="191"/>
                  </a:lnTo>
                  <a:lnTo>
                    <a:pt x="325" y="192"/>
                  </a:lnTo>
                  <a:lnTo>
                    <a:pt x="325" y="192"/>
                  </a:lnTo>
                  <a:lnTo>
                    <a:pt x="325" y="198"/>
                  </a:lnTo>
                  <a:lnTo>
                    <a:pt x="327" y="202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45" y="224"/>
                  </a:lnTo>
                  <a:lnTo>
                    <a:pt x="345" y="224"/>
                  </a:lnTo>
                  <a:lnTo>
                    <a:pt x="348" y="226"/>
                  </a:lnTo>
                  <a:lnTo>
                    <a:pt x="351" y="228"/>
                  </a:lnTo>
                  <a:lnTo>
                    <a:pt x="351" y="228"/>
                  </a:lnTo>
                  <a:lnTo>
                    <a:pt x="351" y="230"/>
                  </a:lnTo>
                  <a:lnTo>
                    <a:pt x="351" y="232"/>
                  </a:lnTo>
                  <a:lnTo>
                    <a:pt x="351" y="232"/>
                  </a:lnTo>
                  <a:lnTo>
                    <a:pt x="353" y="232"/>
                  </a:lnTo>
                  <a:lnTo>
                    <a:pt x="356" y="232"/>
                  </a:lnTo>
                  <a:lnTo>
                    <a:pt x="356" y="232"/>
                  </a:lnTo>
                  <a:lnTo>
                    <a:pt x="357" y="236"/>
                  </a:lnTo>
                  <a:lnTo>
                    <a:pt x="358" y="240"/>
                  </a:lnTo>
                  <a:lnTo>
                    <a:pt x="358" y="240"/>
                  </a:lnTo>
                  <a:lnTo>
                    <a:pt x="359" y="240"/>
                  </a:lnTo>
                  <a:lnTo>
                    <a:pt x="360" y="241"/>
                  </a:lnTo>
                  <a:lnTo>
                    <a:pt x="360" y="242"/>
                  </a:lnTo>
                  <a:lnTo>
                    <a:pt x="360" y="242"/>
                  </a:lnTo>
                  <a:lnTo>
                    <a:pt x="360" y="244"/>
                  </a:lnTo>
                  <a:lnTo>
                    <a:pt x="362" y="246"/>
                  </a:lnTo>
                  <a:lnTo>
                    <a:pt x="365" y="248"/>
                  </a:lnTo>
                  <a:lnTo>
                    <a:pt x="367" y="248"/>
                  </a:lnTo>
                  <a:lnTo>
                    <a:pt x="367" y="248"/>
                  </a:lnTo>
                  <a:lnTo>
                    <a:pt x="369" y="249"/>
                  </a:lnTo>
                  <a:lnTo>
                    <a:pt x="370" y="251"/>
                  </a:lnTo>
                  <a:lnTo>
                    <a:pt x="372" y="253"/>
                  </a:lnTo>
                  <a:lnTo>
                    <a:pt x="374" y="255"/>
                  </a:lnTo>
                  <a:lnTo>
                    <a:pt x="374" y="255"/>
                  </a:lnTo>
                  <a:lnTo>
                    <a:pt x="376" y="255"/>
                  </a:lnTo>
                  <a:lnTo>
                    <a:pt x="378" y="255"/>
                  </a:lnTo>
                  <a:lnTo>
                    <a:pt x="378" y="255"/>
                  </a:lnTo>
                  <a:lnTo>
                    <a:pt x="378" y="257"/>
                  </a:lnTo>
                  <a:lnTo>
                    <a:pt x="378" y="257"/>
                  </a:lnTo>
                  <a:lnTo>
                    <a:pt x="380" y="257"/>
                  </a:lnTo>
                  <a:lnTo>
                    <a:pt x="382" y="257"/>
                  </a:lnTo>
                  <a:lnTo>
                    <a:pt x="382" y="257"/>
                  </a:lnTo>
                  <a:lnTo>
                    <a:pt x="385" y="261"/>
                  </a:lnTo>
                  <a:lnTo>
                    <a:pt x="387" y="263"/>
                  </a:lnTo>
                  <a:lnTo>
                    <a:pt x="390" y="264"/>
                  </a:lnTo>
                  <a:lnTo>
                    <a:pt x="390" y="264"/>
                  </a:lnTo>
                  <a:lnTo>
                    <a:pt x="390" y="273"/>
                  </a:lnTo>
                  <a:lnTo>
                    <a:pt x="390" y="273"/>
                  </a:lnTo>
                  <a:lnTo>
                    <a:pt x="392" y="276"/>
                  </a:lnTo>
                  <a:lnTo>
                    <a:pt x="394" y="281"/>
                  </a:lnTo>
                  <a:lnTo>
                    <a:pt x="396" y="283"/>
                  </a:lnTo>
                  <a:lnTo>
                    <a:pt x="398" y="284"/>
                  </a:lnTo>
                  <a:lnTo>
                    <a:pt x="400" y="285"/>
                  </a:lnTo>
                  <a:lnTo>
                    <a:pt x="400" y="285"/>
                  </a:lnTo>
                  <a:lnTo>
                    <a:pt x="401" y="286"/>
                  </a:lnTo>
                  <a:lnTo>
                    <a:pt x="400" y="287"/>
                  </a:lnTo>
                  <a:lnTo>
                    <a:pt x="399" y="289"/>
                  </a:lnTo>
                  <a:lnTo>
                    <a:pt x="397" y="290"/>
                  </a:lnTo>
                  <a:lnTo>
                    <a:pt x="396" y="291"/>
                  </a:lnTo>
                  <a:lnTo>
                    <a:pt x="396" y="291"/>
                  </a:lnTo>
                  <a:lnTo>
                    <a:pt x="397" y="294"/>
                  </a:lnTo>
                  <a:lnTo>
                    <a:pt x="400" y="297"/>
                  </a:lnTo>
                  <a:lnTo>
                    <a:pt x="404" y="300"/>
                  </a:lnTo>
                  <a:lnTo>
                    <a:pt x="410" y="300"/>
                  </a:lnTo>
                  <a:lnTo>
                    <a:pt x="410" y="300"/>
                  </a:lnTo>
                  <a:lnTo>
                    <a:pt x="410" y="303"/>
                  </a:lnTo>
                  <a:lnTo>
                    <a:pt x="409" y="304"/>
                  </a:lnTo>
                  <a:lnTo>
                    <a:pt x="404" y="305"/>
                  </a:lnTo>
                  <a:lnTo>
                    <a:pt x="404" y="305"/>
                  </a:lnTo>
                  <a:lnTo>
                    <a:pt x="407" y="307"/>
                  </a:lnTo>
                  <a:lnTo>
                    <a:pt x="409" y="309"/>
                  </a:lnTo>
                  <a:lnTo>
                    <a:pt x="413" y="313"/>
                  </a:lnTo>
                  <a:lnTo>
                    <a:pt x="415" y="315"/>
                  </a:lnTo>
                  <a:lnTo>
                    <a:pt x="416" y="318"/>
                  </a:lnTo>
                  <a:lnTo>
                    <a:pt x="415" y="321"/>
                  </a:lnTo>
                  <a:lnTo>
                    <a:pt x="414" y="325"/>
                  </a:lnTo>
                  <a:lnTo>
                    <a:pt x="414" y="325"/>
                  </a:lnTo>
                  <a:lnTo>
                    <a:pt x="415" y="326"/>
                  </a:lnTo>
                  <a:lnTo>
                    <a:pt x="416" y="327"/>
                  </a:lnTo>
                  <a:lnTo>
                    <a:pt x="418" y="325"/>
                  </a:lnTo>
                  <a:lnTo>
                    <a:pt x="421" y="323"/>
                  </a:lnTo>
                  <a:lnTo>
                    <a:pt x="423" y="323"/>
                  </a:lnTo>
                  <a:lnTo>
                    <a:pt x="426" y="323"/>
                  </a:lnTo>
                  <a:lnTo>
                    <a:pt x="426" y="323"/>
                  </a:lnTo>
                  <a:lnTo>
                    <a:pt x="424" y="327"/>
                  </a:lnTo>
                  <a:lnTo>
                    <a:pt x="426" y="330"/>
                  </a:lnTo>
                  <a:lnTo>
                    <a:pt x="427" y="331"/>
                  </a:lnTo>
                  <a:lnTo>
                    <a:pt x="428" y="332"/>
                  </a:lnTo>
                  <a:lnTo>
                    <a:pt x="432" y="331"/>
                  </a:lnTo>
                  <a:lnTo>
                    <a:pt x="432" y="331"/>
                  </a:lnTo>
                  <a:lnTo>
                    <a:pt x="431" y="333"/>
                  </a:lnTo>
                  <a:lnTo>
                    <a:pt x="430" y="335"/>
                  </a:lnTo>
                  <a:lnTo>
                    <a:pt x="431" y="339"/>
                  </a:lnTo>
                  <a:lnTo>
                    <a:pt x="432" y="343"/>
                  </a:lnTo>
                  <a:lnTo>
                    <a:pt x="431" y="345"/>
                  </a:lnTo>
                  <a:lnTo>
                    <a:pt x="430" y="347"/>
                  </a:lnTo>
                  <a:lnTo>
                    <a:pt x="430" y="347"/>
                  </a:lnTo>
                  <a:lnTo>
                    <a:pt x="433" y="350"/>
                  </a:lnTo>
                  <a:lnTo>
                    <a:pt x="437" y="351"/>
                  </a:lnTo>
                  <a:lnTo>
                    <a:pt x="439" y="353"/>
                  </a:lnTo>
                  <a:lnTo>
                    <a:pt x="440" y="354"/>
                  </a:lnTo>
                  <a:lnTo>
                    <a:pt x="441" y="357"/>
                  </a:lnTo>
                  <a:lnTo>
                    <a:pt x="441" y="361"/>
                  </a:lnTo>
                  <a:lnTo>
                    <a:pt x="441" y="361"/>
                  </a:lnTo>
                  <a:lnTo>
                    <a:pt x="438" y="361"/>
                  </a:lnTo>
                  <a:lnTo>
                    <a:pt x="436" y="361"/>
                  </a:lnTo>
                  <a:lnTo>
                    <a:pt x="435" y="362"/>
                  </a:lnTo>
                  <a:lnTo>
                    <a:pt x="434" y="364"/>
                  </a:lnTo>
                  <a:lnTo>
                    <a:pt x="433" y="368"/>
                  </a:lnTo>
                  <a:lnTo>
                    <a:pt x="432" y="372"/>
                  </a:lnTo>
                  <a:lnTo>
                    <a:pt x="432" y="372"/>
                  </a:lnTo>
                  <a:lnTo>
                    <a:pt x="437" y="371"/>
                  </a:lnTo>
                  <a:lnTo>
                    <a:pt x="441" y="369"/>
                  </a:lnTo>
                  <a:lnTo>
                    <a:pt x="445" y="367"/>
                  </a:lnTo>
                  <a:lnTo>
                    <a:pt x="450" y="365"/>
                  </a:lnTo>
                  <a:lnTo>
                    <a:pt x="450" y="365"/>
                  </a:lnTo>
                  <a:lnTo>
                    <a:pt x="450" y="367"/>
                  </a:lnTo>
                  <a:lnTo>
                    <a:pt x="450" y="369"/>
                  </a:lnTo>
                  <a:lnTo>
                    <a:pt x="447" y="370"/>
                  </a:lnTo>
                  <a:lnTo>
                    <a:pt x="444" y="371"/>
                  </a:lnTo>
                  <a:lnTo>
                    <a:pt x="443" y="372"/>
                  </a:lnTo>
                  <a:lnTo>
                    <a:pt x="443" y="374"/>
                  </a:lnTo>
                  <a:lnTo>
                    <a:pt x="443" y="374"/>
                  </a:lnTo>
                  <a:lnTo>
                    <a:pt x="444" y="375"/>
                  </a:lnTo>
                  <a:lnTo>
                    <a:pt x="447" y="376"/>
                  </a:lnTo>
                  <a:lnTo>
                    <a:pt x="451" y="376"/>
                  </a:lnTo>
                  <a:lnTo>
                    <a:pt x="455" y="377"/>
                  </a:lnTo>
                  <a:lnTo>
                    <a:pt x="459" y="378"/>
                  </a:lnTo>
                  <a:lnTo>
                    <a:pt x="459" y="378"/>
                  </a:lnTo>
                  <a:lnTo>
                    <a:pt x="459" y="381"/>
                  </a:lnTo>
                  <a:lnTo>
                    <a:pt x="459" y="382"/>
                  </a:lnTo>
                  <a:lnTo>
                    <a:pt x="463" y="383"/>
                  </a:lnTo>
                  <a:lnTo>
                    <a:pt x="463" y="383"/>
                  </a:lnTo>
                  <a:lnTo>
                    <a:pt x="459" y="395"/>
                  </a:lnTo>
                  <a:lnTo>
                    <a:pt x="457" y="402"/>
                  </a:lnTo>
                  <a:lnTo>
                    <a:pt x="454" y="408"/>
                  </a:lnTo>
                  <a:lnTo>
                    <a:pt x="454" y="408"/>
                  </a:lnTo>
                  <a:lnTo>
                    <a:pt x="457" y="408"/>
                  </a:lnTo>
                  <a:lnTo>
                    <a:pt x="459" y="408"/>
                  </a:lnTo>
                  <a:lnTo>
                    <a:pt x="461" y="406"/>
                  </a:lnTo>
                  <a:lnTo>
                    <a:pt x="463" y="404"/>
                  </a:lnTo>
                  <a:lnTo>
                    <a:pt x="465" y="403"/>
                  </a:lnTo>
                  <a:lnTo>
                    <a:pt x="468" y="404"/>
                  </a:lnTo>
                  <a:lnTo>
                    <a:pt x="468" y="404"/>
                  </a:lnTo>
                  <a:lnTo>
                    <a:pt x="468" y="407"/>
                  </a:lnTo>
                  <a:lnTo>
                    <a:pt x="467" y="410"/>
                  </a:lnTo>
                  <a:lnTo>
                    <a:pt x="464" y="412"/>
                  </a:lnTo>
                  <a:lnTo>
                    <a:pt x="463" y="414"/>
                  </a:lnTo>
                  <a:lnTo>
                    <a:pt x="463" y="414"/>
                  </a:lnTo>
                  <a:lnTo>
                    <a:pt x="464" y="417"/>
                  </a:lnTo>
                  <a:lnTo>
                    <a:pt x="467" y="418"/>
                  </a:lnTo>
                  <a:lnTo>
                    <a:pt x="468" y="420"/>
                  </a:lnTo>
                  <a:lnTo>
                    <a:pt x="465" y="424"/>
                  </a:lnTo>
                  <a:lnTo>
                    <a:pt x="465" y="424"/>
                  </a:lnTo>
                  <a:lnTo>
                    <a:pt x="467" y="425"/>
                  </a:lnTo>
                  <a:lnTo>
                    <a:pt x="468" y="427"/>
                  </a:lnTo>
                  <a:lnTo>
                    <a:pt x="470" y="428"/>
                  </a:lnTo>
                  <a:lnTo>
                    <a:pt x="472" y="428"/>
                  </a:lnTo>
                  <a:lnTo>
                    <a:pt x="472" y="428"/>
                  </a:lnTo>
                  <a:lnTo>
                    <a:pt x="472" y="430"/>
                  </a:lnTo>
                  <a:lnTo>
                    <a:pt x="473" y="431"/>
                  </a:lnTo>
                  <a:lnTo>
                    <a:pt x="477" y="432"/>
                  </a:lnTo>
                  <a:lnTo>
                    <a:pt x="477" y="432"/>
                  </a:lnTo>
                  <a:lnTo>
                    <a:pt x="477" y="437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9" y="445"/>
                  </a:lnTo>
                  <a:lnTo>
                    <a:pt x="481" y="447"/>
                  </a:lnTo>
                  <a:lnTo>
                    <a:pt x="484" y="449"/>
                  </a:lnTo>
                  <a:lnTo>
                    <a:pt x="485" y="450"/>
                  </a:lnTo>
                  <a:lnTo>
                    <a:pt x="485" y="452"/>
                  </a:lnTo>
                  <a:lnTo>
                    <a:pt x="485" y="452"/>
                  </a:lnTo>
                  <a:lnTo>
                    <a:pt x="495" y="452"/>
                  </a:lnTo>
                  <a:lnTo>
                    <a:pt x="495" y="452"/>
                  </a:lnTo>
                  <a:lnTo>
                    <a:pt x="494" y="458"/>
                  </a:lnTo>
                  <a:lnTo>
                    <a:pt x="493" y="463"/>
                  </a:lnTo>
                  <a:lnTo>
                    <a:pt x="493" y="465"/>
                  </a:lnTo>
                  <a:lnTo>
                    <a:pt x="494" y="466"/>
                  </a:lnTo>
                  <a:lnTo>
                    <a:pt x="496" y="468"/>
                  </a:lnTo>
                  <a:lnTo>
                    <a:pt x="499" y="468"/>
                  </a:lnTo>
                  <a:lnTo>
                    <a:pt x="499" y="468"/>
                  </a:lnTo>
                  <a:lnTo>
                    <a:pt x="499" y="472"/>
                  </a:lnTo>
                  <a:lnTo>
                    <a:pt x="499" y="475"/>
                  </a:lnTo>
                  <a:lnTo>
                    <a:pt x="497" y="478"/>
                  </a:lnTo>
                  <a:lnTo>
                    <a:pt x="497" y="481"/>
                  </a:lnTo>
                  <a:lnTo>
                    <a:pt x="497" y="481"/>
                  </a:lnTo>
                  <a:lnTo>
                    <a:pt x="498" y="484"/>
                  </a:lnTo>
                  <a:lnTo>
                    <a:pt x="499" y="485"/>
                  </a:lnTo>
                  <a:lnTo>
                    <a:pt x="501" y="486"/>
                  </a:lnTo>
                  <a:lnTo>
                    <a:pt x="503" y="486"/>
                  </a:lnTo>
                  <a:lnTo>
                    <a:pt x="503" y="486"/>
                  </a:lnTo>
                  <a:lnTo>
                    <a:pt x="505" y="499"/>
                  </a:lnTo>
                  <a:lnTo>
                    <a:pt x="509" y="513"/>
                  </a:lnTo>
                  <a:lnTo>
                    <a:pt x="509" y="513"/>
                  </a:lnTo>
                  <a:lnTo>
                    <a:pt x="510" y="515"/>
                  </a:lnTo>
                  <a:lnTo>
                    <a:pt x="511" y="515"/>
                  </a:lnTo>
                  <a:lnTo>
                    <a:pt x="511" y="515"/>
                  </a:lnTo>
                  <a:lnTo>
                    <a:pt x="510" y="516"/>
                  </a:lnTo>
                  <a:lnTo>
                    <a:pt x="509" y="518"/>
                  </a:lnTo>
                  <a:lnTo>
                    <a:pt x="505" y="519"/>
                  </a:lnTo>
                  <a:lnTo>
                    <a:pt x="505" y="519"/>
                  </a:lnTo>
                  <a:lnTo>
                    <a:pt x="506" y="523"/>
                  </a:lnTo>
                  <a:lnTo>
                    <a:pt x="509" y="525"/>
                  </a:lnTo>
                  <a:lnTo>
                    <a:pt x="513" y="529"/>
                  </a:lnTo>
                  <a:lnTo>
                    <a:pt x="513" y="529"/>
                  </a:lnTo>
                  <a:lnTo>
                    <a:pt x="513" y="530"/>
                  </a:lnTo>
                  <a:lnTo>
                    <a:pt x="511" y="531"/>
                  </a:lnTo>
                  <a:lnTo>
                    <a:pt x="510" y="531"/>
                  </a:lnTo>
                  <a:lnTo>
                    <a:pt x="509" y="531"/>
                  </a:lnTo>
                  <a:lnTo>
                    <a:pt x="509" y="531"/>
                  </a:lnTo>
                  <a:lnTo>
                    <a:pt x="507" y="535"/>
                  </a:lnTo>
                  <a:lnTo>
                    <a:pt x="507" y="539"/>
                  </a:lnTo>
                  <a:lnTo>
                    <a:pt x="509" y="545"/>
                  </a:lnTo>
                  <a:lnTo>
                    <a:pt x="509" y="549"/>
                  </a:lnTo>
                  <a:lnTo>
                    <a:pt x="509" y="549"/>
                  </a:lnTo>
                  <a:lnTo>
                    <a:pt x="510" y="551"/>
                  </a:lnTo>
                  <a:lnTo>
                    <a:pt x="512" y="553"/>
                  </a:lnTo>
                  <a:lnTo>
                    <a:pt x="513" y="557"/>
                  </a:lnTo>
                  <a:lnTo>
                    <a:pt x="513" y="562"/>
                  </a:lnTo>
                  <a:lnTo>
                    <a:pt x="513" y="562"/>
                  </a:lnTo>
                  <a:lnTo>
                    <a:pt x="516" y="560"/>
                  </a:lnTo>
                  <a:lnTo>
                    <a:pt x="519" y="560"/>
                  </a:lnTo>
                  <a:lnTo>
                    <a:pt x="519" y="560"/>
                  </a:lnTo>
                  <a:lnTo>
                    <a:pt x="517" y="568"/>
                  </a:lnTo>
                  <a:lnTo>
                    <a:pt x="516" y="572"/>
                  </a:lnTo>
                  <a:lnTo>
                    <a:pt x="516" y="574"/>
                  </a:lnTo>
                  <a:lnTo>
                    <a:pt x="517" y="576"/>
                  </a:lnTo>
                  <a:lnTo>
                    <a:pt x="517" y="576"/>
                  </a:lnTo>
                  <a:lnTo>
                    <a:pt x="519" y="576"/>
                  </a:lnTo>
                  <a:lnTo>
                    <a:pt x="519" y="576"/>
                  </a:lnTo>
                  <a:lnTo>
                    <a:pt x="519" y="577"/>
                  </a:lnTo>
                  <a:lnTo>
                    <a:pt x="518" y="578"/>
                  </a:lnTo>
                  <a:lnTo>
                    <a:pt x="518" y="579"/>
                  </a:lnTo>
                  <a:lnTo>
                    <a:pt x="519" y="580"/>
                  </a:lnTo>
                  <a:lnTo>
                    <a:pt x="519" y="580"/>
                  </a:lnTo>
                  <a:lnTo>
                    <a:pt x="521" y="581"/>
                  </a:lnTo>
                  <a:lnTo>
                    <a:pt x="520" y="582"/>
                  </a:lnTo>
                  <a:lnTo>
                    <a:pt x="517" y="582"/>
                  </a:lnTo>
                  <a:lnTo>
                    <a:pt x="515" y="582"/>
                  </a:lnTo>
                  <a:lnTo>
                    <a:pt x="515" y="582"/>
                  </a:lnTo>
                  <a:lnTo>
                    <a:pt x="516" y="586"/>
                  </a:lnTo>
                  <a:lnTo>
                    <a:pt x="518" y="588"/>
                  </a:lnTo>
                  <a:lnTo>
                    <a:pt x="521" y="589"/>
                  </a:lnTo>
                  <a:lnTo>
                    <a:pt x="523" y="592"/>
                  </a:lnTo>
                  <a:lnTo>
                    <a:pt x="523" y="592"/>
                  </a:lnTo>
                  <a:lnTo>
                    <a:pt x="524" y="594"/>
                  </a:lnTo>
                  <a:lnTo>
                    <a:pt x="524" y="597"/>
                  </a:lnTo>
                  <a:lnTo>
                    <a:pt x="525" y="599"/>
                  </a:lnTo>
                  <a:lnTo>
                    <a:pt x="526" y="600"/>
                  </a:lnTo>
                  <a:lnTo>
                    <a:pt x="527" y="600"/>
                  </a:lnTo>
                  <a:lnTo>
                    <a:pt x="531" y="600"/>
                  </a:lnTo>
                  <a:lnTo>
                    <a:pt x="531" y="600"/>
                  </a:lnTo>
                  <a:lnTo>
                    <a:pt x="530" y="602"/>
                  </a:lnTo>
                  <a:lnTo>
                    <a:pt x="529" y="603"/>
                  </a:lnTo>
                  <a:lnTo>
                    <a:pt x="526" y="605"/>
                  </a:lnTo>
                  <a:lnTo>
                    <a:pt x="526" y="605"/>
                  </a:lnTo>
                  <a:lnTo>
                    <a:pt x="525" y="609"/>
                  </a:lnTo>
                  <a:lnTo>
                    <a:pt x="525" y="613"/>
                  </a:lnTo>
                  <a:lnTo>
                    <a:pt x="525" y="614"/>
                  </a:lnTo>
                  <a:lnTo>
                    <a:pt x="524" y="616"/>
                  </a:lnTo>
                  <a:lnTo>
                    <a:pt x="522" y="616"/>
                  </a:lnTo>
                  <a:lnTo>
                    <a:pt x="519" y="616"/>
                  </a:lnTo>
                  <a:lnTo>
                    <a:pt x="519" y="616"/>
                  </a:lnTo>
                  <a:lnTo>
                    <a:pt x="521" y="620"/>
                  </a:lnTo>
                  <a:lnTo>
                    <a:pt x="523" y="623"/>
                  </a:lnTo>
                  <a:lnTo>
                    <a:pt x="527" y="625"/>
                  </a:lnTo>
                  <a:lnTo>
                    <a:pt x="533" y="626"/>
                  </a:lnTo>
                  <a:lnTo>
                    <a:pt x="533" y="626"/>
                  </a:lnTo>
                  <a:lnTo>
                    <a:pt x="535" y="630"/>
                  </a:lnTo>
                  <a:lnTo>
                    <a:pt x="537" y="634"/>
                  </a:lnTo>
                  <a:lnTo>
                    <a:pt x="539" y="639"/>
                  </a:lnTo>
                  <a:lnTo>
                    <a:pt x="540" y="641"/>
                  </a:lnTo>
                  <a:lnTo>
                    <a:pt x="539" y="646"/>
                  </a:lnTo>
                  <a:lnTo>
                    <a:pt x="539" y="646"/>
                  </a:lnTo>
                  <a:lnTo>
                    <a:pt x="537" y="643"/>
                  </a:lnTo>
                  <a:lnTo>
                    <a:pt x="536" y="645"/>
                  </a:lnTo>
                  <a:lnTo>
                    <a:pt x="534" y="645"/>
                  </a:lnTo>
                  <a:lnTo>
                    <a:pt x="531" y="646"/>
                  </a:lnTo>
                  <a:lnTo>
                    <a:pt x="531" y="646"/>
                  </a:lnTo>
                  <a:lnTo>
                    <a:pt x="532" y="648"/>
                  </a:lnTo>
                  <a:lnTo>
                    <a:pt x="534" y="650"/>
                  </a:lnTo>
                  <a:lnTo>
                    <a:pt x="538" y="650"/>
                  </a:lnTo>
                  <a:lnTo>
                    <a:pt x="542" y="650"/>
                  </a:lnTo>
                  <a:lnTo>
                    <a:pt x="542" y="650"/>
                  </a:lnTo>
                  <a:lnTo>
                    <a:pt x="542" y="659"/>
                  </a:lnTo>
                  <a:lnTo>
                    <a:pt x="542" y="659"/>
                  </a:lnTo>
                  <a:lnTo>
                    <a:pt x="542" y="661"/>
                  </a:lnTo>
                  <a:lnTo>
                    <a:pt x="541" y="662"/>
                  </a:lnTo>
                  <a:lnTo>
                    <a:pt x="537" y="663"/>
                  </a:lnTo>
                  <a:lnTo>
                    <a:pt x="537" y="663"/>
                  </a:lnTo>
                  <a:lnTo>
                    <a:pt x="538" y="667"/>
                  </a:lnTo>
                  <a:lnTo>
                    <a:pt x="539" y="670"/>
                  </a:lnTo>
                  <a:lnTo>
                    <a:pt x="539" y="670"/>
                  </a:lnTo>
                  <a:lnTo>
                    <a:pt x="541" y="673"/>
                  </a:lnTo>
                  <a:lnTo>
                    <a:pt x="543" y="676"/>
                  </a:lnTo>
                  <a:lnTo>
                    <a:pt x="542" y="677"/>
                  </a:lnTo>
                  <a:lnTo>
                    <a:pt x="541" y="679"/>
                  </a:lnTo>
                  <a:lnTo>
                    <a:pt x="535" y="681"/>
                  </a:lnTo>
                  <a:lnTo>
                    <a:pt x="535" y="681"/>
                  </a:lnTo>
                  <a:lnTo>
                    <a:pt x="535" y="675"/>
                  </a:lnTo>
                  <a:lnTo>
                    <a:pt x="537" y="670"/>
                  </a:lnTo>
                  <a:lnTo>
                    <a:pt x="537" y="670"/>
                  </a:lnTo>
                  <a:lnTo>
                    <a:pt x="535" y="669"/>
                  </a:lnTo>
                  <a:lnTo>
                    <a:pt x="531" y="668"/>
                  </a:lnTo>
                  <a:lnTo>
                    <a:pt x="521" y="668"/>
                  </a:lnTo>
                  <a:lnTo>
                    <a:pt x="521" y="668"/>
                  </a:lnTo>
                  <a:lnTo>
                    <a:pt x="521" y="662"/>
                  </a:lnTo>
                  <a:lnTo>
                    <a:pt x="521" y="656"/>
                  </a:lnTo>
                  <a:lnTo>
                    <a:pt x="521" y="656"/>
                  </a:lnTo>
                  <a:lnTo>
                    <a:pt x="520" y="653"/>
                  </a:lnTo>
                  <a:lnTo>
                    <a:pt x="519" y="650"/>
                  </a:lnTo>
                  <a:lnTo>
                    <a:pt x="519" y="650"/>
                  </a:lnTo>
                  <a:lnTo>
                    <a:pt x="519" y="647"/>
                  </a:lnTo>
                  <a:lnTo>
                    <a:pt x="520" y="645"/>
                  </a:lnTo>
                  <a:lnTo>
                    <a:pt x="521" y="642"/>
                  </a:lnTo>
                  <a:lnTo>
                    <a:pt x="521" y="641"/>
                  </a:lnTo>
                  <a:lnTo>
                    <a:pt x="521" y="641"/>
                  </a:lnTo>
                  <a:lnTo>
                    <a:pt x="520" y="638"/>
                  </a:lnTo>
                  <a:lnTo>
                    <a:pt x="519" y="635"/>
                  </a:lnTo>
                  <a:lnTo>
                    <a:pt x="519" y="633"/>
                  </a:lnTo>
                  <a:lnTo>
                    <a:pt x="519" y="633"/>
                  </a:lnTo>
                  <a:lnTo>
                    <a:pt x="521" y="632"/>
                  </a:lnTo>
                  <a:lnTo>
                    <a:pt x="521" y="632"/>
                  </a:lnTo>
                  <a:lnTo>
                    <a:pt x="518" y="628"/>
                  </a:lnTo>
                  <a:lnTo>
                    <a:pt x="515" y="626"/>
                  </a:lnTo>
                  <a:lnTo>
                    <a:pt x="511" y="622"/>
                  </a:lnTo>
                  <a:lnTo>
                    <a:pt x="510" y="620"/>
                  </a:lnTo>
                  <a:lnTo>
                    <a:pt x="509" y="618"/>
                  </a:lnTo>
                  <a:lnTo>
                    <a:pt x="509" y="618"/>
                  </a:lnTo>
                  <a:lnTo>
                    <a:pt x="509" y="616"/>
                  </a:lnTo>
                  <a:lnTo>
                    <a:pt x="510" y="614"/>
                  </a:lnTo>
                  <a:lnTo>
                    <a:pt x="511" y="612"/>
                  </a:lnTo>
                  <a:lnTo>
                    <a:pt x="511" y="610"/>
                  </a:lnTo>
                  <a:lnTo>
                    <a:pt x="511" y="610"/>
                  </a:lnTo>
                  <a:lnTo>
                    <a:pt x="510" y="605"/>
                  </a:lnTo>
                  <a:lnTo>
                    <a:pt x="509" y="600"/>
                  </a:lnTo>
                  <a:lnTo>
                    <a:pt x="509" y="600"/>
                  </a:lnTo>
                  <a:lnTo>
                    <a:pt x="505" y="598"/>
                  </a:lnTo>
                  <a:lnTo>
                    <a:pt x="503" y="596"/>
                  </a:lnTo>
                  <a:lnTo>
                    <a:pt x="503" y="596"/>
                  </a:lnTo>
                  <a:lnTo>
                    <a:pt x="503" y="594"/>
                  </a:lnTo>
                  <a:lnTo>
                    <a:pt x="503" y="592"/>
                  </a:lnTo>
                  <a:lnTo>
                    <a:pt x="503" y="590"/>
                  </a:lnTo>
                  <a:lnTo>
                    <a:pt x="501" y="589"/>
                  </a:lnTo>
                  <a:lnTo>
                    <a:pt x="501" y="589"/>
                  </a:lnTo>
                  <a:lnTo>
                    <a:pt x="501" y="588"/>
                  </a:lnTo>
                  <a:lnTo>
                    <a:pt x="501" y="587"/>
                  </a:lnTo>
                  <a:lnTo>
                    <a:pt x="501" y="581"/>
                  </a:lnTo>
                  <a:lnTo>
                    <a:pt x="502" y="577"/>
                  </a:lnTo>
                  <a:lnTo>
                    <a:pt x="502" y="575"/>
                  </a:lnTo>
                  <a:lnTo>
                    <a:pt x="501" y="574"/>
                  </a:lnTo>
                  <a:lnTo>
                    <a:pt x="501" y="574"/>
                  </a:lnTo>
                  <a:lnTo>
                    <a:pt x="500" y="571"/>
                  </a:lnTo>
                  <a:lnTo>
                    <a:pt x="500" y="568"/>
                  </a:lnTo>
                  <a:lnTo>
                    <a:pt x="500" y="564"/>
                  </a:lnTo>
                  <a:lnTo>
                    <a:pt x="499" y="558"/>
                  </a:lnTo>
                  <a:lnTo>
                    <a:pt x="499" y="558"/>
                  </a:lnTo>
                  <a:lnTo>
                    <a:pt x="498" y="553"/>
                  </a:lnTo>
                  <a:lnTo>
                    <a:pt x="497" y="552"/>
                  </a:lnTo>
                  <a:lnTo>
                    <a:pt x="495" y="551"/>
                  </a:lnTo>
                  <a:lnTo>
                    <a:pt x="495" y="551"/>
                  </a:lnTo>
                  <a:lnTo>
                    <a:pt x="496" y="549"/>
                  </a:lnTo>
                  <a:lnTo>
                    <a:pt x="496" y="546"/>
                  </a:lnTo>
                  <a:lnTo>
                    <a:pt x="495" y="544"/>
                  </a:lnTo>
                  <a:lnTo>
                    <a:pt x="495" y="540"/>
                  </a:lnTo>
                  <a:lnTo>
                    <a:pt x="495" y="540"/>
                  </a:lnTo>
                  <a:lnTo>
                    <a:pt x="491" y="535"/>
                  </a:lnTo>
                  <a:lnTo>
                    <a:pt x="485" y="531"/>
                  </a:lnTo>
                  <a:lnTo>
                    <a:pt x="485" y="531"/>
                  </a:lnTo>
                  <a:lnTo>
                    <a:pt x="486" y="526"/>
                  </a:lnTo>
                  <a:lnTo>
                    <a:pt x="485" y="523"/>
                  </a:lnTo>
                  <a:lnTo>
                    <a:pt x="483" y="515"/>
                  </a:lnTo>
                  <a:lnTo>
                    <a:pt x="481" y="509"/>
                  </a:lnTo>
                  <a:lnTo>
                    <a:pt x="479" y="501"/>
                  </a:lnTo>
                  <a:lnTo>
                    <a:pt x="479" y="501"/>
                  </a:lnTo>
                  <a:lnTo>
                    <a:pt x="480" y="501"/>
                  </a:lnTo>
                  <a:lnTo>
                    <a:pt x="481" y="499"/>
                  </a:lnTo>
                  <a:lnTo>
                    <a:pt x="481" y="495"/>
                  </a:lnTo>
                  <a:lnTo>
                    <a:pt x="481" y="495"/>
                  </a:lnTo>
                  <a:lnTo>
                    <a:pt x="485" y="494"/>
                  </a:lnTo>
                  <a:lnTo>
                    <a:pt x="489" y="493"/>
                  </a:lnTo>
                  <a:lnTo>
                    <a:pt x="491" y="491"/>
                  </a:lnTo>
                  <a:lnTo>
                    <a:pt x="493" y="489"/>
                  </a:lnTo>
                  <a:lnTo>
                    <a:pt x="493" y="489"/>
                  </a:lnTo>
                  <a:lnTo>
                    <a:pt x="490" y="487"/>
                  </a:lnTo>
                  <a:lnTo>
                    <a:pt x="485" y="486"/>
                  </a:lnTo>
                  <a:lnTo>
                    <a:pt x="482" y="485"/>
                  </a:lnTo>
                  <a:lnTo>
                    <a:pt x="479" y="484"/>
                  </a:lnTo>
                  <a:lnTo>
                    <a:pt x="479" y="484"/>
                  </a:lnTo>
                  <a:lnTo>
                    <a:pt x="478" y="483"/>
                  </a:lnTo>
                  <a:lnTo>
                    <a:pt x="477" y="480"/>
                  </a:lnTo>
                  <a:lnTo>
                    <a:pt x="475" y="479"/>
                  </a:lnTo>
                  <a:lnTo>
                    <a:pt x="472" y="479"/>
                  </a:lnTo>
                  <a:lnTo>
                    <a:pt x="472" y="479"/>
                  </a:lnTo>
                  <a:lnTo>
                    <a:pt x="472" y="477"/>
                  </a:lnTo>
                  <a:lnTo>
                    <a:pt x="471" y="475"/>
                  </a:lnTo>
                  <a:lnTo>
                    <a:pt x="470" y="473"/>
                  </a:lnTo>
                  <a:lnTo>
                    <a:pt x="468" y="473"/>
                  </a:lnTo>
                  <a:lnTo>
                    <a:pt x="468" y="473"/>
                  </a:lnTo>
                  <a:lnTo>
                    <a:pt x="468" y="459"/>
                  </a:lnTo>
                  <a:lnTo>
                    <a:pt x="468" y="459"/>
                  </a:lnTo>
                  <a:lnTo>
                    <a:pt x="467" y="456"/>
                  </a:lnTo>
                  <a:lnTo>
                    <a:pt x="464" y="455"/>
                  </a:lnTo>
                  <a:lnTo>
                    <a:pt x="459" y="452"/>
                  </a:lnTo>
                  <a:lnTo>
                    <a:pt x="459" y="452"/>
                  </a:lnTo>
                  <a:lnTo>
                    <a:pt x="458" y="448"/>
                  </a:lnTo>
                  <a:lnTo>
                    <a:pt x="456" y="445"/>
                  </a:lnTo>
                  <a:lnTo>
                    <a:pt x="453" y="437"/>
                  </a:lnTo>
                  <a:lnTo>
                    <a:pt x="451" y="433"/>
                  </a:lnTo>
                  <a:lnTo>
                    <a:pt x="450" y="429"/>
                  </a:lnTo>
                  <a:lnTo>
                    <a:pt x="450" y="425"/>
                  </a:lnTo>
                  <a:lnTo>
                    <a:pt x="450" y="418"/>
                  </a:lnTo>
                  <a:lnTo>
                    <a:pt x="450" y="418"/>
                  </a:lnTo>
                  <a:lnTo>
                    <a:pt x="449" y="416"/>
                  </a:lnTo>
                  <a:lnTo>
                    <a:pt x="448" y="412"/>
                  </a:lnTo>
                  <a:lnTo>
                    <a:pt x="448" y="412"/>
                  </a:lnTo>
                  <a:lnTo>
                    <a:pt x="447" y="411"/>
                  </a:lnTo>
                  <a:lnTo>
                    <a:pt x="445" y="410"/>
                  </a:lnTo>
                  <a:lnTo>
                    <a:pt x="441" y="410"/>
                  </a:lnTo>
                  <a:lnTo>
                    <a:pt x="441" y="410"/>
                  </a:lnTo>
                  <a:lnTo>
                    <a:pt x="441" y="394"/>
                  </a:lnTo>
                  <a:lnTo>
                    <a:pt x="441" y="394"/>
                  </a:lnTo>
                  <a:lnTo>
                    <a:pt x="440" y="393"/>
                  </a:lnTo>
                  <a:lnTo>
                    <a:pt x="439" y="393"/>
                  </a:lnTo>
                  <a:lnTo>
                    <a:pt x="438" y="394"/>
                  </a:lnTo>
                  <a:lnTo>
                    <a:pt x="438" y="394"/>
                  </a:lnTo>
                  <a:lnTo>
                    <a:pt x="437" y="394"/>
                  </a:lnTo>
                  <a:lnTo>
                    <a:pt x="437" y="392"/>
                  </a:lnTo>
                  <a:lnTo>
                    <a:pt x="436" y="390"/>
                  </a:lnTo>
                  <a:lnTo>
                    <a:pt x="436" y="390"/>
                  </a:lnTo>
                  <a:lnTo>
                    <a:pt x="433" y="387"/>
                  </a:lnTo>
                  <a:lnTo>
                    <a:pt x="430" y="385"/>
                  </a:lnTo>
                  <a:lnTo>
                    <a:pt x="430" y="385"/>
                  </a:lnTo>
                  <a:lnTo>
                    <a:pt x="430" y="383"/>
                  </a:lnTo>
                  <a:lnTo>
                    <a:pt x="428" y="381"/>
                  </a:lnTo>
                  <a:lnTo>
                    <a:pt x="428" y="381"/>
                  </a:lnTo>
                  <a:lnTo>
                    <a:pt x="429" y="375"/>
                  </a:lnTo>
                  <a:lnTo>
                    <a:pt x="429" y="370"/>
                  </a:lnTo>
                  <a:lnTo>
                    <a:pt x="428" y="366"/>
                  </a:lnTo>
                  <a:lnTo>
                    <a:pt x="429" y="363"/>
                  </a:lnTo>
                  <a:lnTo>
                    <a:pt x="430" y="361"/>
                  </a:lnTo>
                  <a:lnTo>
                    <a:pt x="430" y="361"/>
                  </a:lnTo>
                  <a:lnTo>
                    <a:pt x="429" y="357"/>
                  </a:lnTo>
                  <a:lnTo>
                    <a:pt x="426" y="356"/>
                  </a:lnTo>
                  <a:lnTo>
                    <a:pt x="422" y="356"/>
                  </a:lnTo>
                  <a:lnTo>
                    <a:pt x="418" y="356"/>
                  </a:lnTo>
                  <a:lnTo>
                    <a:pt x="418" y="356"/>
                  </a:lnTo>
                  <a:lnTo>
                    <a:pt x="418" y="351"/>
                  </a:lnTo>
                  <a:lnTo>
                    <a:pt x="418" y="351"/>
                  </a:lnTo>
                  <a:lnTo>
                    <a:pt x="417" y="350"/>
                  </a:lnTo>
                  <a:lnTo>
                    <a:pt x="416" y="350"/>
                  </a:lnTo>
                  <a:lnTo>
                    <a:pt x="415" y="350"/>
                  </a:lnTo>
                  <a:lnTo>
                    <a:pt x="414" y="349"/>
                  </a:lnTo>
                  <a:lnTo>
                    <a:pt x="414" y="349"/>
                  </a:lnTo>
                  <a:lnTo>
                    <a:pt x="414" y="347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2" y="343"/>
                  </a:lnTo>
                  <a:lnTo>
                    <a:pt x="410" y="342"/>
                  </a:lnTo>
                  <a:lnTo>
                    <a:pt x="409" y="339"/>
                  </a:lnTo>
                  <a:lnTo>
                    <a:pt x="410" y="336"/>
                  </a:lnTo>
                  <a:lnTo>
                    <a:pt x="410" y="336"/>
                  </a:lnTo>
                  <a:lnTo>
                    <a:pt x="407" y="337"/>
                  </a:lnTo>
                  <a:lnTo>
                    <a:pt x="406" y="336"/>
                  </a:lnTo>
                  <a:lnTo>
                    <a:pt x="404" y="334"/>
                  </a:lnTo>
                  <a:lnTo>
                    <a:pt x="402" y="333"/>
                  </a:lnTo>
                  <a:lnTo>
                    <a:pt x="400" y="333"/>
                  </a:lnTo>
                  <a:lnTo>
                    <a:pt x="400" y="333"/>
                  </a:lnTo>
                  <a:lnTo>
                    <a:pt x="400" y="331"/>
                  </a:lnTo>
                  <a:lnTo>
                    <a:pt x="399" y="330"/>
                  </a:lnTo>
                  <a:lnTo>
                    <a:pt x="396" y="329"/>
                  </a:lnTo>
                  <a:lnTo>
                    <a:pt x="396" y="329"/>
                  </a:lnTo>
                  <a:lnTo>
                    <a:pt x="396" y="324"/>
                  </a:lnTo>
                  <a:lnTo>
                    <a:pt x="397" y="321"/>
                  </a:lnTo>
                  <a:lnTo>
                    <a:pt x="397" y="317"/>
                  </a:lnTo>
                  <a:lnTo>
                    <a:pt x="396" y="313"/>
                  </a:lnTo>
                  <a:lnTo>
                    <a:pt x="396" y="313"/>
                  </a:lnTo>
                  <a:lnTo>
                    <a:pt x="391" y="308"/>
                  </a:lnTo>
                  <a:lnTo>
                    <a:pt x="388" y="306"/>
                  </a:lnTo>
                  <a:lnTo>
                    <a:pt x="382" y="305"/>
                  </a:lnTo>
                  <a:lnTo>
                    <a:pt x="382" y="305"/>
                  </a:lnTo>
                  <a:lnTo>
                    <a:pt x="382" y="303"/>
                  </a:lnTo>
                  <a:lnTo>
                    <a:pt x="382" y="302"/>
                  </a:lnTo>
                  <a:lnTo>
                    <a:pt x="380" y="298"/>
                  </a:lnTo>
                  <a:lnTo>
                    <a:pt x="380" y="295"/>
                  </a:lnTo>
                  <a:lnTo>
                    <a:pt x="380" y="294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6" y="293"/>
                  </a:lnTo>
                  <a:lnTo>
                    <a:pt x="387" y="295"/>
                  </a:lnTo>
                  <a:lnTo>
                    <a:pt x="387" y="300"/>
                  </a:lnTo>
                  <a:lnTo>
                    <a:pt x="387" y="300"/>
                  </a:lnTo>
                  <a:close/>
                  <a:moveTo>
                    <a:pt x="517" y="616"/>
                  </a:moveTo>
                  <a:lnTo>
                    <a:pt x="517" y="616"/>
                  </a:lnTo>
                  <a:lnTo>
                    <a:pt x="517" y="612"/>
                  </a:lnTo>
                  <a:lnTo>
                    <a:pt x="517" y="612"/>
                  </a:lnTo>
                  <a:lnTo>
                    <a:pt x="513" y="612"/>
                  </a:lnTo>
                  <a:lnTo>
                    <a:pt x="513" y="612"/>
                  </a:lnTo>
                  <a:lnTo>
                    <a:pt x="513" y="616"/>
                  </a:lnTo>
                  <a:lnTo>
                    <a:pt x="513" y="616"/>
                  </a:lnTo>
                  <a:lnTo>
                    <a:pt x="517" y="616"/>
                  </a:lnTo>
                  <a:lnTo>
                    <a:pt x="517" y="616"/>
                  </a:lnTo>
                  <a:close/>
                  <a:moveTo>
                    <a:pt x="519" y="602"/>
                  </a:moveTo>
                  <a:lnTo>
                    <a:pt x="519" y="602"/>
                  </a:lnTo>
                  <a:lnTo>
                    <a:pt x="519" y="596"/>
                  </a:lnTo>
                  <a:lnTo>
                    <a:pt x="519" y="596"/>
                  </a:lnTo>
                  <a:lnTo>
                    <a:pt x="515" y="596"/>
                  </a:lnTo>
                  <a:lnTo>
                    <a:pt x="514" y="597"/>
                  </a:lnTo>
                  <a:lnTo>
                    <a:pt x="513" y="598"/>
                  </a:lnTo>
                  <a:lnTo>
                    <a:pt x="513" y="598"/>
                  </a:lnTo>
                  <a:lnTo>
                    <a:pt x="515" y="599"/>
                  </a:lnTo>
                  <a:lnTo>
                    <a:pt x="516" y="600"/>
                  </a:lnTo>
                  <a:lnTo>
                    <a:pt x="517" y="601"/>
                  </a:lnTo>
                  <a:lnTo>
                    <a:pt x="519" y="602"/>
                  </a:lnTo>
                  <a:lnTo>
                    <a:pt x="519" y="6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79" name="Freeform 28"/>
            <p:cNvSpPr>
              <a:spLocks noEditPoints="1"/>
            </p:cNvSpPr>
            <p:nvPr/>
          </p:nvSpPr>
          <p:spPr bwMode="auto">
            <a:xfrm>
              <a:off x="893763" y="2887663"/>
              <a:ext cx="50800" cy="200025"/>
            </a:xfrm>
            <a:custGeom>
              <a:avLst/>
              <a:gdLst>
                <a:gd name="T0" fmla="*/ 22 w 32"/>
                <a:gd name="T1" fmla="*/ 15 h 126"/>
                <a:gd name="T2" fmla="*/ 19 w 32"/>
                <a:gd name="T3" fmla="*/ 16 h 126"/>
                <a:gd name="T4" fmla="*/ 15 w 32"/>
                <a:gd name="T5" fmla="*/ 15 h 126"/>
                <a:gd name="T6" fmla="*/ 12 w 32"/>
                <a:gd name="T7" fmla="*/ 14 h 126"/>
                <a:gd name="T8" fmla="*/ 15 w 32"/>
                <a:gd name="T9" fmla="*/ 10 h 126"/>
                <a:gd name="T10" fmla="*/ 19 w 32"/>
                <a:gd name="T11" fmla="*/ 7 h 126"/>
                <a:gd name="T12" fmla="*/ 21 w 32"/>
                <a:gd name="T13" fmla="*/ 2 h 126"/>
                <a:gd name="T14" fmla="*/ 28 w 32"/>
                <a:gd name="T15" fmla="*/ 0 h 126"/>
                <a:gd name="T16" fmla="*/ 30 w 32"/>
                <a:gd name="T17" fmla="*/ 11 h 126"/>
                <a:gd name="T18" fmla="*/ 30 w 32"/>
                <a:gd name="T19" fmla="*/ 22 h 126"/>
                <a:gd name="T20" fmla="*/ 29 w 32"/>
                <a:gd name="T21" fmla="*/ 27 h 126"/>
                <a:gd name="T22" fmla="*/ 27 w 32"/>
                <a:gd name="T23" fmla="*/ 34 h 126"/>
                <a:gd name="T24" fmla="*/ 26 w 32"/>
                <a:gd name="T25" fmla="*/ 36 h 126"/>
                <a:gd name="T26" fmla="*/ 24 w 32"/>
                <a:gd name="T27" fmla="*/ 48 h 126"/>
                <a:gd name="T28" fmla="*/ 24 w 32"/>
                <a:gd name="T29" fmla="*/ 52 h 126"/>
                <a:gd name="T30" fmla="*/ 19 w 32"/>
                <a:gd name="T31" fmla="*/ 53 h 126"/>
                <a:gd name="T32" fmla="*/ 21 w 32"/>
                <a:gd name="T33" fmla="*/ 56 h 126"/>
                <a:gd name="T34" fmla="*/ 19 w 32"/>
                <a:gd name="T35" fmla="*/ 61 h 126"/>
                <a:gd name="T36" fmla="*/ 19 w 32"/>
                <a:gd name="T37" fmla="*/ 74 h 126"/>
                <a:gd name="T38" fmla="*/ 16 w 32"/>
                <a:gd name="T39" fmla="*/ 90 h 126"/>
                <a:gd name="T40" fmla="*/ 12 w 32"/>
                <a:gd name="T41" fmla="*/ 111 h 126"/>
                <a:gd name="T42" fmla="*/ 10 w 32"/>
                <a:gd name="T43" fmla="*/ 123 h 126"/>
                <a:gd name="T44" fmla="*/ 6 w 32"/>
                <a:gd name="T45" fmla="*/ 124 h 126"/>
                <a:gd name="T46" fmla="*/ 4 w 32"/>
                <a:gd name="T47" fmla="*/ 119 h 126"/>
                <a:gd name="T48" fmla="*/ 5 w 32"/>
                <a:gd name="T49" fmla="*/ 115 h 126"/>
                <a:gd name="T50" fmla="*/ 6 w 32"/>
                <a:gd name="T51" fmla="*/ 113 h 126"/>
                <a:gd name="T52" fmla="*/ 1 w 32"/>
                <a:gd name="T53" fmla="*/ 106 h 126"/>
                <a:gd name="T54" fmla="*/ 6 w 32"/>
                <a:gd name="T55" fmla="*/ 101 h 126"/>
                <a:gd name="T56" fmla="*/ 0 w 32"/>
                <a:gd name="T57" fmla="*/ 88 h 126"/>
                <a:gd name="T58" fmla="*/ 3 w 32"/>
                <a:gd name="T59" fmla="*/ 88 h 126"/>
                <a:gd name="T60" fmla="*/ 4 w 32"/>
                <a:gd name="T61" fmla="*/ 81 h 126"/>
                <a:gd name="T62" fmla="*/ 8 w 32"/>
                <a:gd name="T63" fmla="*/ 81 h 126"/>
                <a:gd name="T64" fmla="*/ 6 w 32"/>
                <a:gd name="T65" fmla="*/ 74 h 126"/>
                <a:gd name="T66" fmla="*/ 7 w 32"/>
                <a:gd name="T67" fmla="*/ 71 h 126"/>
                <a:gd name="T68" fmla="*/ 8 w 32"/>
                <a:gd name="T69" fmla="*/ 68 h 126"/>
                <a:gd name="T70" fmla="*/ 6 w 32"/>
                <a:gd name="T71" fmla="*/ 52 h 126"/>
                <a:gd name="T72" fmla="*/ 16 w 32"/>
                <a:gd name="T73" fmla="*/ 50 h 126"/>
                <a:gd name="T74" fmla="*/ 13 w 32"/>
                <a:gd name="T75" fmla="*/ 48 h 126"/>
                <a:gd name="T76" fmla="*/ 10 w 32"/>
                <a:gd name="T77" fmla="*/ 36 h 126"/>
                <a:gd name="T78" fmla="*/ 10 w 32"/>
                <a:gd name="T79" fmla="*/ 22 h 126"/>
                <a:gd name="T80" fmla="*/ 24 w 32"/>
                <a:gd name="T81" fmla="*/ 16 h 126"/>
                <a:gd name="T82" fmla="*/ 16 w 32"/>
                <a:gd name="T83" fmla="*/ 34 h 126"/>
                <a:gd name="T84" fmla="*/ 14 w 32"/>
                <a:gd name="T85" fmla="*/ 38 h 126"/>
                <a:gd name="T86" fmla="*/ 16 w 32"/>
                <a:gd name="T87" fmla="*/ 41 h 126"/>
                <a:gd name="T88" fmla="*/ 19 w 32"/>
                <a:gd name="T89" fmla="*/ 38 h 126"/>
                <a:gd name="T90" fmla="*/ 16 w 32"/>
                <a:gd name="T91" fmla="*/ 3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126">
                  <a:moveTo>
                    <a:pt x="24" y="16"/>
                  </a:moveTo>
                  <a:lnTo>
                    <a:pt x="24" y="16"/>
                  </a:lnTo>
                  <a:lnTo>
                    <a:pt x="22" y="15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6" y="16"/>
                  </a:lnTo>
                  <a:lnTo>
                    <a:pt x="15" y="15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3" y="11"/>
                  </a:lnTo>
                  <a:lnTo>
                    <a:pt x="15" y="10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6"/>
                  </a:lnTo>
                  <a:lnTo>
                    <a:pt x="21" y="2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2"/>
                  </a:lnTo>
                  <a:lnTo>
                    <a:pt x="28" y="5"/>
                  </a:lnTo>
                  <a:lnTo>
                    <a:pt x="30" y="11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9" y="25"/>
                  </a:lnTo>
                  <a:lnTo>
                    <a:pt x="29" y="27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7" y="34"/>
                  </a:lnTo>
                  <a:lnTo>
                    <a:pt x="26" y="35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5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53"/>
                  </a:lnTo>
                  <a:lnTo>
                    <a:pt x="19" y="54"/>
                  </a:lnTo>
                  <a:lnTo>
                    <a:pt x="20" y="55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20" y="58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19" y="68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17" y="82"/>
                  </a:lnTo>
                  <a:lnTo>
                    <a:pt x="16" y="90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11"/>
                  </a:lnTo>
                  <a:lnTo>
                    <a:pt x="12" y="116"/>
                  </a:lnTo>
                  <a:lnTo>
                    <a:pt x="11" y="121"/>
                  </a:lnTo>
                  <a:lnTo>
                    <a:pt x="10" y="123"/>
                  </a:lnTo>
                  <a:lnTo>
                    <a:pt x="8" y="126"/>
                  </a:lnTo>
                  <a:lnTo>
                    <a:pt x="8" y="126"/>
                  </a:lnTo>
                  <a:lnTo>
                    <a:pt x="6" y="124"/>
                  </a:lnTo>
                  <a:lnTo>
                    <a:pt x="5" y="123"/>
                  </a:lnTo>
                  <a:lnTo>
                    <a:pt x="4" y="121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4" y="117"/>
                  </a:lnTo>
                  <a:lnTo>
                    <a:pt x="5" y="115"/>
                  </a:lnTo>
                  <a:lnTo>
                    <a:pt x="6" y="114"/>
                  </a:lnTo>
                  <a:lnTo>
                    <a:pt x="6" y="113"/>
                  </a:lnTo>
                  <a:lnTo>
                    <a:pt x="6" y="113"/>
                  </a:lnTo>
                  <a:lnTo>
                    <a:pt x="4" y="110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1" y="103"/>
                  </a:lnTo>
                  <a:lnTo>
                    <a:pt x="3" y="102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3" y="95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8"/>
                  </a:lnTo>
                  <a:lnTo>
                    <a:pt x="3" y="88"/>
                  </a:lnTo>
                  <a:lnTo>
                    <a:pt x="3" y="86"/>
                  </a:lnTo>
                  <a:lnTo>
                    <a:pt x="3" y="82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6" y="81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7" y="78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2"/>
                  </a:lnTo>
                  <a:lnTo>
                    <a:pt x="7" y="71"/>
                  </a:lnTo>
                  <a:lnTo>
                    <a:pt x="8" y="70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6" y="61"/>
                  </a:lnTo>
                  <a:lnTo>
                    <a:pt x="5" y="57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10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5" y="48"/>
                  </a:lnTo>
                  <a:lnTo>
                    <a:pt x="13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0" y="36"/>
                  </a:lnTo>
                  <a:lnTo>
                    <a:pt x="11" y="3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3" y="20"/>
                  </a:lnTo>
                  <a:lnTo>
                    <a:pt x="16" y="19"/>
                  </a:lnTo>
                  <a:lnTo>
                    <a:pt x="24" y="16"/>
                  </a:lnTo>
                  <a:lnTo>
                    <a:pt x="24" y="16"/>
                  </a:lnTo>
                  <a:close/>
                  <a:moveTo>
                    <a:pt x="16" y="34"/>
                  </a:moveTo>
                  <a:lnTo>
                    <a:pt x="16" y="34"/>
                  </a:lnTo>
                  <a:lnTo>
                    <a:pt x="16" y="36"/>
                  </a:lnTo>
                  <a:lnTo>
                    <a:pt x="15" y="37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1"/>
                  </a:lnTo>
                  <a:lnTo>
                    <a:pt x="17" y="41"/>
                  </a:lnTo>
                  <a:lnTo>
                    <a:pt x="18" y="40"/>
                  </a:lnTo>
                  <a:lnTo>
                    <a:pt x="19" y="38"/>
                  </a:lnTo>
                  <a:lnTo>
                    <a:pt x="19" y="35"/>
                  </a:lnTo>
                  <a:lnTo>
                    <a:pt x="18" y="34"/>
                  </a:lnTo>
                  <a:lnTo>
                    <a:pt x="16" y="34"/>
                  </a:lnTo>
                  <a:lnTo>
                    <a:pt x="1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80" name="Freeform 29"/>
            <p:cNvSpPr>
              <a:spLocks noEditPoints="1"/>
            </p:cNvSpPr>
            <p:nvPr/>
          </p:nvSpPr>
          <p:spPr bwMode="auto">
            <a:xfrm>
              <a:off x="881063" y="3055938"/>
              <a:ext cx="2709862" cy="1530350"/>
            </a:xfrm>
            <a:custGeom>
              <a:avLst/>
              <a:gdLst>
                <a:gd name="T0" fmla="*/ 1692 w 1707"/>
                <a:gd name="T1" fmla="*/ 262 h 964"/>
                <a:gd name="T2" fmla="*/ 1679 w 1707"/>
                <a:gd name="T3" fmla="*/ 312 h 964"/>
                <a:gd name="T4" fmla="*/ 1645 w 1707"/>
                <a:gd name="T5" fmla="*/ 399 h 964"/>
                <a:gd name="T6" fmla="*/ 1625 w 1707"/>
                <a:gd name="T7" fmla="*/ 457 h 964"/>
                <a:gd name="T8" fmla="*/ 1591 w 1707"/>
                <a:gd name="T9" fmla="*/ 513 h 964"/>
                <a:gd name="T10" fmla="*/ 1567 w 1707"/>
                <a:gd name="T11" fmla="*/ 562 h 964"/>
                <a:gd name="T12" fmla="*/ 1518 w 1707"/>
                <a:gd name="T13" fmla="*/ 632 h 964"/>
                <a:gd name="T14" fmla="*/ 1459 w 1707"/>
                <a:gd name="T15" fmla="*/ 694 h 964"/>
                <a:gd name="T16" fmla="*/ 1393 w 1707"/>
                <a:gd name="T17" fmla="*/ 753 h 964"/>
                <a:gd name="T18" fmla="*/ 1308 w 1707"/>
                <a:gd name="T19" fmla="*/ 820 h 964"/>
                <a:gd name="T20" fmla="*/ 1243 w 1707"/>
                <a:gd name="T21" fmla="*/ 858 h 964"/>
                <a:gd name="T22" fmla="*/ 1178 w 1707"/>
                <a:gd name="T23" fmla="*/ 899 h 964"/>
                <a:gd name="T24" fmla="*/ 1049 w 1707"/>
                <a:gd name="T25" fmla="*/ 937 h 964"/>
                <a:gd name="T26" fmla="*/ 945 w 1707"/>
                <a:gd name="T27" fmla="*/ 953 h 964"/>
                <a:gd name="T28" fmla="*/ 851 w 1707"/>
                <a:gd name="T29" fmla="*/ 959 h 964"/>
                <a:gd name="T30" fmla="*/ 790 w 1707"/>
                <a:gd name="T31" fmla="*/ 957 h 964"/>
                <a:gd name="T32" fmla="*/ 711 w 1707"/>
                <a:gd name="T33" fmla="*/ 944 h 964"/>
                <a:gd name="T34" fmla="*/ 621 w 1707"/>
                <a:gd name="T35" fmla="*/ 924 h 964"/>
                <a:gd name="T36" fmla="*/ 533 w 1707"/>
                <a:gd name="T37" fmla="*/ 906 h 964"/>
                <a:gd name="T38" fmla="*/ 459 w 1707"/>
                <a:gd name="T39" fmla="*/ 866 h 964"/>
                <a:gd name="T40" fmla="*/ 386 w 1707"/>
                <a:gd name="T41" fmla="*/ 827 h 964"/>
                <a:gd name="T42" fmla="*/ 325 w 1707"/>
                <a:gd name="T43" fmla="*/ 789 h 964"/>
                <a:gd name="T44" fmla="*/ 252 w 1707"/>
                <a:gd name="T45" fmla="*/ 728 h 964"/>
                <a:gd name="T46" fmla="*/ 198 w 1707"/>
                <a:gd name="T47" fmla="*/ 662 h 964"/>
                <a:gd name="T48" fmla="*/ 157 w 1707"/>
                <a:gd name="T49" fmla="*/ 601 h 964"/>
                <a:gd name="T50" fmla="*/ 115 w 1707"/>
                <a:gd name="T51" fmla="*/ 546 h 964"/>
                <a:gd name="T52" fmla="*/ 69 w 1707"/>
                <a:gd name="T53" fmla="*/ 443 h 964"/>
                <a:gd name="T54" fmla="*/ 50 w 1707"/>
                <a:gd name="T55" fmla="*/ 403 h 964"/>
                <a:gd name="T56" fmla="*/ 22 w 1707"/>
                <a:gd name="T57" fmla="*/ 278 h 964"/>
                <a:gd name="T58" fmla="*/ 8 w 1707"/>
                <a:gd name="T59" fmla="*/ 186 h 964"/>
                <a:gd name="T60" fmla="*/ 4 w 1707"/>
                <a:gd name="T61" fmla="*/ 29 h 964"/>
                <a:gd name="T62" fmla="*/ 18 w 1707"/>
                <a:gd name="T63" fmla="*/ 126 h 964"/>
                <a:gd name="T64" fmla="*/ 27 w 1707"/>
                <a:gd name="T65" fmla="*/ 208 h 964"/>
                <a:gd name="T66" fmla="*/ 38 w 1707"/>
                <a:gd name="T67" fmla="*/ 285 h 964"/>
                <a:gd name="T68" fmla="*/ 63 w 1707"/>
                <a:gd name="T69" fmla="*/ 386 h 964"/>
                <a:gd name="T70" fmla="*/ 103 w 1707"/>
                <a:gd name="T71" fmla="*/ 486 h 964"/>
                <a:gd name="T72" fmla="*/ 159 w 1707"/>
                <a:gd name="T73" fmla="*/ 582 h 964"/>
                <a:gd name="T74" fmla="*/ 208 w 1707"/>
                <a:gd name="T75" fmla="*/ 647 h 964"/>
                <a:gd name="T76" fmla="*/ 269 w 1707"/>
                <a:gd name="T77" fmla="*/ 723 h 964"/>
                <a:gd name="T78" fmla="*/ 340 w 1707"/>
                <a:gd name="T79" fmla="*/ 785 h 964"/>
                <a:gd name="T80" fmla="*/ 414 w 1707"/>
                <a:gd name="T81" fmla="*/ 824 h 964"/>
                <a:gd name="T82" fmla="*/ 506 w 1707"/>
                <a:gd name="T83" fmla="*/ 857 h 964"/>
                <a:gd name="T84" fmla="*/ 594 w 1707"/>
                <a:gd name="T85" fmla="*/ 885 h 964"/>
                <a:gd name="T86" fmla="*/ 684 w 1707"/>
                <a:gd name="T87" fmla="*/ 909 h 964"/>
                <a:gd name="T88" fmla="*/ 775 w 1707"/>
                <a:gd name="T89" fmla="*/ 920 h 964"/>
                <a:gd name="T90" fmla="*/ 907 w 1707"/>
                <a:gd name="T91" fmla="*/ 926 h 964"/>
                <a:gd name="T92" fmla="*/ 1058 w 1707"/>
                <a:gd name="T93" fmla="*/ 901 h 964"/>
                <a:gd name="T94" fmla="*/ 1165 w 1707"/>
                <a:gd name="T95" fmla="*/ 867 h 964"/>
                <a:gd name="T96" fmla="*/ 1261 w 1707"/>
                <a:gd name="T97" fmla="*/ 814 h 964"/>
                <a:gd name="T98" fmla="*/ 1324 w 1707"/>
                <a:gd name="T99" fmla="*/ 766 h 964"/>
                <a:gd name="T100" fmla="*/ 1400 w 1707"/>
                <a:gd name="T101" fmla="*/ 705 h 964"/>
                <a:gd name="T102" fmla="*/ 1481 w 1707"/>
                <a:gd name="T103" fmla="*/ 623 h 964"/>
                <a:gd name="T104" fmla="*/ 1534 w 1707"/>
                <a:gd name="T105" fmla="*/ 545 h 964"/>
                <a:gd name="T106" fmla="*/ 1581 w 1707"/>
                <a:gd name="T107" fmla="*/ 456 h 964"/>
                <a:gd name="T108" fmla="*/ 1637 w 1707"/>
                <a:gd name="T109" fmla="*/ 332 h 964"/>
                <a:gd name="T110" fmla="*/ 1657 w 1707"/>
                <a:gd name="T111" fmla="*/ 262 h 964"/>
                <a:gd name="T112" fmla="*/ 1669 w 1707"/>
                <a:gd name="T113" fmla="*/ 177 h 964"/>
                <a:gd name="T114" fmla="*/ 1672 w 1707"/>
                <a:gd name="T115" fmla="*/ 56 h 964"/>
                <a:gd name="T116" fmla="*/ 1677 w 1707"/>
                <a:gd name="T117" fmla="*/ 0 h 964"/>
                <a:gd name="T118" fmla="*/ 1691 w 1707"/>
                <a:gd name="T119" fmla="*/ 43 h 964"/>
                <a:gd name="T120" fmla="*/ 1703 w 1707"/>
                <a:gd name="T121" fmla="*/ 93 h 964"/>
                <a:gd name="T122" fmla="*/ 1704 w 1707"/>
                <a:gd name="T123" fmla="*/ 170 h 964"/>
                <a:gd name="T124" fmla="*/ 1686 w 1707"/>
                <a:gd name="T125" fmla="*/ 2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7" h="964">
                  <a:moveTo>
                    <a:pt x="1692" y="201"/>
                  </a:moveTo>
                  <a:lnTo>
                    <a:pt x="1692" y="201"/>
                  </a:lnTo>
                  <a:lnTo>
                    <a:pt x="1692" y="203"/>
                  </a:lnTo>
                  <a:lnTo>
                    <a:pt x="1693" y="203"/>
                  </a:lnTo>
                  <a:lnTo>
                    <a:pt x="1694" y="201"/>
                  </a:lnTo>
                  <a:lnTo>
                    <a:pt x="1696" y="201"/>
                  </a:lnTo>
                  <a:lnTo>
                    <a:pt x="1696" y="201"/>
                  </a:lnTo>
                  <a:lnTo>
                    <a:pt x="1698" y="200"/>
                  </a:lnTo>
                  <a:lnTo>
                    <a:pt x="1699" y="200"/>
                  </a:lnTo>
                  <a:lnTo>
                    <a:pt x="1700" y="201"/>
                  </a:lnTo>
                  <a:lnTo>
                    <a:pt x="1701" y="201"/>
                  </a:lnTo>
                  <a:lnTo>
                    <a:pt x="1701" y="201"/>
                  </a:lnTo>
                  <a:lnTo>
                    <a:pt x="1701" y="205"/>
                  </a:lnTo>
                  <a:lnTo>
                    <a:pt x="1699" y="207"/>
                  </a:lnTo>
                  <a:lnTo>
                    <a:pt x="1698" y="209"/>
                  </a:lnTo>
                  <a:lnTo>
                    <a:pt x="1695" y="209"/>
                  </a:lnTo>
                  <a:lnTo>
                    <a:pt x="1690" y="210"/>
                  </a:lnTo>
                  <a:lnTo>
                    <a:pt x="1685" y="208"/>
                  </a:lnTo>
                  <a:lnTo>
                    <a:pt x="1685" y="208"/>
                  </a:lnTo>
                  <a:lnTo>
                    <a:pt x="1685" y="216"/>
                  </a:lnTo>
                  <a:lnTo>
                    <a:pt x="1686" y="219"/>
                  </a:lnTo>
                  <a:lnTo>
                    <a:pt x="1687" y="221"/>
                  </a:lnTo>
                  <a:lnTo>
                    <a:pt x="1687" y="221"/>
                  </a:lnTo>
                  <a:lnTo>
                    <a:pt x="1688" y="224"/>
                  </a:lnTo>
                  <a:lnTo>
                    <a:pt x="1687" y="226"/>
                  </a:lnTo>
                  <a:lnTo>
                    <a:pt x="1685" y="228"/>
                  </a:lnTo>
                  <a:lnTo>
                    <a:pt x="1683" y="229"/>
                  </a:lnTo>
                  <a:lnTo>
                    <a:pt x="1682" y="229"/>
                  </a:lnTo>
                  <a:lnTo>
                    <a:pt x="1681" y="231"/>
                  </a:lnTo>
                  <a:lnTo>
                    <a:pt x="1681" y="231"/>
                  </a:lnTo>
                  <a:lnTo>
                    <a:pt x="1682" y="232"/>
                  </a:lnTo>
                  <a:lnTo>
                    <a:pt x="1683" y="233"/>
                  </a:lnTo>
                  <a:lnTo>
                    <a:pt x="1687" y="233"/>
                  </a:lnTo>
                  <a:lnTo>
                    <a:pt x="1687" y="233"/>
                  </a:lnTo>
                  <a:lnTo>
                    <a:pt x="1688" y="240"/>
                  </a:lnTo>
                  <a:lnTo>
                    <a:pt x="1689" y="248"/>
                  </a:lnTo>
                  <a:lnTo>
                    <a:pt x="1692" y="262"/>
                  </a:lnTo>
                  <a:lnTo>
                    <a:pt x="1692" y="262"/>
                  </a:lnTo>
                  <a:lnTo>
                    <a:pt x="1689" y="265"/>
                  </a:lnTo>
                  <a:lnTo>
                    <a:pt x="1688" y="267"/>
                  </a:lnTo>
                  <a:lnTo>
                    <a:pt x="1685" y="267"/>
                  </a:lnTo>
                  <a:lnTo>
                    <a:pt x="1685" y="267"/>
                  </a:lnTo>
                  <a:lnTo>
                    <a:pt x="1685" y="271"/>
                  </a:lnTo>
                  <a:lnTo>
                    <a:pt x="1686" y="276"/>
                  </a:lnTo>
                  <a:lnTo>
                    <a:pt x="1685" y="278"/>
                  </a:lnTo>
                  <a:lnTo>
                    <a:pt x="1685" y="279"/>
                  </a:lnTo>
                  <a:lnTo>
                    <a:pt x="1683" y="280"/>
                  </a:lnTo>
                  <a:lnTo>
                    <a:pt x="1681" y="280"/>
                  </a:lnTo>
                  <a:lnTo>
                    <a:pt x="1681" y="280"/>
                  </a:lnTo>
                  <a:lnTo>
                    <a:pt x="1681" y="282"/>
                  </a:lnTo>
                  <a:lnTo>
                    <a:pt x="1682" y="284"/>
                  </a:lnTo>
                  <a:lnTo>
                    <a:pt x="1685" y="285"/>
                  </a:lnTo>
                  <a:lnTo>
                    <a:pt x="1685" y="285"/>
                  </a:lnTo>
                  <a:lnTo>
                    <a:pt x="1683" y="289"/>
                  </a:lnTo>
                  <a:lnTo>
                    <a:pt x="1679" y="291"/>
                  </a:lnTo>
                  <a:lnTo>
                    <a:pt x="1679" y="291"/>
                  </a:lnTo>
                  <a:lnTo>
                    <a:pt x="1679" y="293"/>
                  </a:lnTo>
                  <a:lnTo>
                    <a:pt x="1680" y="295"/>
                  </a:lnTo>
                  <a:lnTo>
                    <a:pt x="1680" y="296"/>
                  </a:lnTo>
                  <a:lnTo>
                    <a:pt x="1681" y="298"/>
                  </a:lnTo>
                  <a:lnTo>
                    <a:pt x="1681" y="298"/>
                  </a:lnTo>
                  <a:lnTo>
                    <a:pt x="1679" y="298"/>
                  </a:lnTo>
                  <a:lnTo>
                    <a:pt x="1679" y="299"/>
                  </a:lnTo>
                  <a:lnTo>
                    <a:pt x="1679" y="300"/>
                  </a:lnTo>
                  <a:lnTo>
                    <a:pt x="1679" y="300"/>
                  </a:lnTo>
                  <a:lnTo>
                    <a:pt x="1680" y="302"/>
                  </a:lnTo>
                  <a:lnTo>
                    <a:pt x="1679" y="303"/>
                  </a:lnTo>
                  <a:lnTo>
                    <a:pt x="1678" y="306"/>
                  </a:lnTo>
                  <a:lnTo>
                    <a:pt x="1677" y="309"/>
                  </a:lnTo>
                  <a:lnTo>
                    <a:pt x="1677" y="309"/>
                  </a:lnTo>
                  <a:lnTo>
                    <a:pt x="1678" y="311"/>
                  </a:lnTo>
                  <a:lnTo>
                    <a:pt x="1678" y="312"/>
                  </a:lnTo>
                  <a:lnTo>
                    <a:pt x="1679" y="312"/>
                  </a:lnTo>
                  <a:lnTo>
                    <a:pt x="1679" y="312"/>
                  </a:lnTo>
                  <a:lnTo>
                    <a:pt x="1678" y="313"/>
                  </a:lnTo>
                  <a:lnTo>
                    <a:pt x="1677" y="314"/>
                  </a:lnTo>
                  <a:lnTo>
                    <a:pt x="1674" y="316"/>
                  </a:lnTo>
                  <a:lnTo>
                    <a:pt x="1674" y="316"/>
                  </a:lnTo>
                  <a:lnTo>
                    <a:pt x="1673" y="318"/>
                  </a:lnTo>
                  <a:lnTo>
                    <a:pt x="1674" y="320"/>
                  </a:lnTo>
                  <a:lnTo>
                    <a:pt x="1674" y="322"/>
                  </a:lnTo>
                  <a:lnTo>
                    <a:pt x="1674" y="325"/>
                  </a:lnTo>
                  <a:lnTo>
                    <a:pt x="1674" y="325"/>
                  </a:lnTo>
                  <a:lnTo>
                    <a:pt x="1671" y="326"/>
                  </a:lnTo>
                  <a:lnTo>
                    <a:pt x="1669" y="327"/>
                  </a:lnTo>
                  <a:lnTo>
                    <a:pt x="1669" y="327"/>
                  </a:lnTo>
                  <a:lnTo>
                    <a:pt x="1668" y="332"/>
                  </a:lnTo>
                  <a:lnTo>
                    <a:pt x="1667" y="338"/>
                  </a:lnTo>
                  <a:lnTo>
                    <a:pt x="1667" y="338"/>
                  </a:lnTo>
                  <a:lnTo>
                    <a:pt x="1664" y="340"/>
                  </a:lnTo>
                  <a:lnTo>
                    <a:pt x="1661" y="340"/>
                  </a:lnTo>
                  <a:lnTo>
                    <a:pt x="1661" y="340"/>
                  </a:lnTo>
                  <a:lnTo>
                    <a:pt x="1661" y="346"/>
                  </a:lnTo>
                  <a:lnTo>
                    <a:pt x="1660" y="350"/>
                  </a:lnTo>
                  <a:lnTo>
                    <a:pt x="1658" y="352"/>
                  </a:lnTo>
                  <a:lnTo>
                    <a:pt x="1653" y="354"/>
                  </a:lnTo>
                  <a:lnTo>
                    <a:pt x="1653" y="354"/>
                  </a:lnTo>
                  <a:lnTo>
                    <a:pt x="1655" y="357"/>
                  </a:lnTo>
                  <a:lnTo>
                    <a:pt x="1658" y="358"/>
                  </a:lnTo>
                  <a:lnTo>
                    <a:pt x="1663" y="360"/>
                  </a:lnTo>
                  <a:lnTo>
                    <a:pt x="1663" y="360"/>
                  </a:lnTo>
                  <a:lnTo>
                    <a:pt x="1660" y="368"/>
                  </a:lnTo>
                  <a:lnTo>
                    <a:pt x="1655" y="374"/>
                  </a:lnTo>
                  <a:lnTo>
                    <a:pt x="1654" y="377"/>
                  </a:lnTo>
                  <a:lnTo>
                    <a:pt x="1653" y="381"/>
                  </a:lnTo>
                  <a:lnTo>
                    <a:pt x="1654" y="386"/>
                  </a:lnTo>
                  <a:lnTo>
                    <a:pt x="1657" y="390"/>
                  </a:lnTo>
                  <a:lnTo>
                    <a:pt x="1657" y="390"/>
                  </a:lnTo>
                  <a:lnTo>
                    <a:pt x="1652" y="391"/>
                  </a:lnTo>
                  <a:lnTo>
                    <a:pt x="1649" y="393"/>
                  </a:lnTo>
                  <a:lnTo>
                    <a:pt x="1645" y="399"/>
                  </a:lnTo>
                  <a:lnTo>
                    <a:pt x="1645" y="399"/>
                  </a:lnTo>
                  <a:lnTo>
                    <a:pt x="1645" y="412"/>
                  </a:lnTo>
                  <a:lnTo>
                    <a:pt x="1645" y="412"/>
                  </a:lnTo>
                  <a:lnTo>
                    <a:pt x="1645" y="415"/>
                  </a:lnTo>
                  <a:lnTo>
                    <a:pt x="1644" y="417"/>
                  </a:lnTo>
                  <a:lnTo>
                    <a:pt x="1642" y="418"/>
                  </a:lnTo>
                  <a:lnTo>
                    <a:pt x="1641" y="421"/>
                  </a:lnTo>
                  <a:lnTo>
                    <a:pt x="1641" y="421"/>
                  </a:lnTo>
                  <a:lnTo>
                    <a:pt x="1641" y="423"/>
                  </a:lnTo>
                  <a:lnTo>
                    <a:pt x="1641" y="425"/>
                  </a:lnTo>
                  <a:lnTo>
                    <a:pt x="1641" y="425"/>
                  </a:lnTo>
                  <a:lnTo>
                    <a:pt x="1639" y="425"/>
                  </a:lnTo>
                  <a:lnTo>
                    <a:pt x="1636" y="425"/>
                  </a:lnTo>
                  <a:lnTo>
                    <a:pt x="1636" y="425"/>
                  </a:lnTo>
                  <a:lnTo>
                    <a:pt x="1636" y="428"/>
                  </a:lnTo>
                  <a:lnTo>
                    <a:pt x="1636" y="431"/>
                  </a:lnTo>
                  <a:lnTo>
                    <a:pt x="1636" y="431"/>
                  </a:lnTo>
                  <a:lnTo>
                    <a:pt x="1634" y="432"/>
                  </a:lnTo>
                  <a:lnTo>
                    <a:pt x="1634" y="433"/>
                  </a:lnTo>
                  <a:lnTo>
                    <a:pt x="1634" y="435"/>
                  </a:lnTo>
                  <a:lnTo>
                    <a:pt x="1633" y="437"/>
                  </a:lnTo>
                  <a:lnTo>
                    <a:pt x="1633" y="437"/>
                  </a:lnTo>
                  <a:lnTo>
                    <a:pt x="1629" y="439"/>
                  </a:lnTo>
                  <a:lnTo>
                    <a:pt x="1629" y="439"/>
                  </a:lnTo>
                  <a:lnTo>
                    <a:pt x="1629" y="440"/>
                  </a:lnTo>
                  <a:lnTo>
                    <a:pt x="1630" y="441"/>
                  </a:lnTo>
                  <a:lnTo>
                    <a:pt x="1632" y="443"/>
                  </a:lnTo>
                  <a:lnTo>
                    <a:pt x="1633" y="445"/>
                  </a:lnTo>
                  <a:lnTo>
                    <a:pt x="1634" y="447"/>
                  </a:lnTo>
                  <a:lnTo>
                    <a:pt x="1633" y="449"/>
                  </a:lnTo>
                  <a:lnTo>
                    <a:pt x="1633" y="449"/>
                  </a:lnTo>
                  <a:lnTo>
                    <a:pt x="1631" y="450"/>
                  </a:lnTo>
                  <a:lnTo>
                    <a:pt x="1628" y="451"/>
                  </a:lnTo>
                  <a:lnTo>
                    <a:pt x="1626" y="452"/>
                  </a:lnTo>
                  <a:lnTo>
                    <a:pt x="1623" y="453"/>
                  </a:lnTo>
                  <a:lnTo>
                    <a:pt x="1623" y="453"/>
                  </a:lnTo>
                  <a:lnTo>
                    <a:pt x="1625" y="457"/>
                  </a:lnTo>
                  <a:lnTo>
                    <a:pt x="1625" y="463"/>
                  </a:lnTo>
                  <a:lnTo>
                    <a:pt x="1625" y="463"/>
                  </a:lnTo>
                  <a:lnTo>
                    <a:pt x="1621" y="464"/>
                  </a:lnTo>
                  <a:lnTo>
                    <a:pt x="1619" y="465"/>
                  </a:lnTo>
                  <a:lnTo>
                    <a:pt x="1619" y="469"/>
                  </a:lnTo>
                  <a:lnTo>
                    <a:pt x="1618" y="472"/>
                  </a:lnTo>
                  <a:lnTo>
                    <a:pt x="1618" y="475"/>
                  </a:lnTo>
                  <a:lnTo>
                    <a:pt x="1617" y="478"/>
                  </a:lnTo>
                  <a:lnTo>
                    <a:pt x="1615" y="479"/>
                  </a:lnTo>
                  <a:lnTo>
                    <a:pt x="1611" y="479"/>
                  </a:lnTo>
                  <a:lnTo>
                    <a:pt x="1611" y="479"/>
                  </a:lnTo>
                  <a:lnTo>
                    <a:pt x="1612" y="485"/>
                  </a:lnTo>
                  <a:lnTo>
                    <a:pt x="1613" y="490"/>
                  </a:lnTo>
                  <a:lnTo>
                    <a:pt x="1615" y="494"/>
                  </a:lnTo>
                  <a:lnTo>
                    <a:pt x="1613" y="500"/>
                  </a:lnTo>
                  <a:lnTo>
                    <a:pt x="1613" y="500"/>
                  </a:lnTo>
                  <a:lnTo>
                    <a:pt x="1611" y="500"/>
                  </a:lnTo>
                  <a:lnTo>
                    <a:pt x="1610" y="499"/>
                  </a:lnTo>
                  <a:lnTo>
                    <a:pt x="1608" y="497"/>
                  </a:lnTo>
                  <a:lnTo>
                    <a:pt x="1606" y="496"/>
                  </a:lnTo>
                  <a:lnTo>
                    <a:pt x="1604" y="495"/>
                  </a:lnTo>
                  <a:lnTo>
                    <a:pt x="1602" y="495"/>
                  </a:lnTo>
                  <a:lnTo>
                    <a:pt x="1602" y="495"/>
                  </a:lnTo>
                  <a:lnTo>
                    <a:pt x="1601" y="496"/>
                  </a:lnTo>
                  <a:lnTo>
                    <a:pt x="1601" y="497"/>
                  </a:lnTo>
                  <a:lnTo>
                    <a:pt x="1602" y="498"/>
                  </a:lnTo>
                  <a:lnTo>
                    <a:pt x="1602" y="500"/>
                  </a:lnTo>
                  <a:lnTo>
                    <a:pt x="1602" y="500"/>
                  </a:lnTo>
                  <a:lnTo>
                    <a:pt x="1600" y="501"/>
                  </a:lnTo>
                  <a:lnTo>
                    <a:pt x="1598" y="502"/>
                  </a:lnTo>
                  <a:lnTo>
                    <a:pt x="1598" y="502"/>
                  </a:lnTo>
                  <a:lnTo>
                    <a:pt x="1597" y="505"/>
                  </a:lnTo>
                  <a:lnTo>
                    <a:pt x="1596" y="509"/>
                  </a:lnTo>
                  <a:lnTo>
                    <a:pt x="1596" y="509"/>
                  </a:lnTo>
                  <a:lnTo>
                    <a:pt x="1591" y="511"/>
                  </a:lnTo>
                  <a:lnTo>
                    <a:pt x="1591" y="511"/>
                  </a:lnTo>
                  <a:lnTo>
                    <a:pt x="1591" y="513"/>
                  </a:lnTo>
                  <a:lnTo>
                    <a:pt x="1591" y="513"/>
                  </a:lnTo>
                  <a:lnTo>
                    <a:pt x="1593" y="513"/>
                  </a:lnTo>
                  <a:lnTo>
                    <a:pt x="1593" y="513"/>
                  </a:lnTo>
                  <a:lnTo>
                    <a:pt x="1591" y="524"/>
                  </a:lnTo>
                  <a:lnTo>
                    <a:pt x="1591" y="524"/>
                  </a:lnTo>
                  <a:lnTo>
                    <a:pt x="1589" y="529"/>
                  </a:lnTo>
                  <a:lnTo>
                    <a:pt x="1586" y="534"/>
                  </a:lnTo>
                  <a:lnTo>
                    <a:pt x="1586" y="534"/>
                  </a:lnTo>
                  <a:lnTo>
                    <a:pt x="1587" y="536"/>
                  </a:lnTo>
                  <a:lnTo>
                    <a:pt x="1588" y="538"/>
                  </a:lnTo>
                  <a:lnTo>
                    <a:pt x="1589" y="539"/>
                  </a:lnTo>
                  <a:lnTo>
                    <a:pt x="1591" y="540"/>
                  </a:lnTo>
                  <a:lnTo>
                    <a:pt x="1591" y="540"/>
                  </a:lnTo>
                  <a:lnTo>
                    <a:pt x="1590" y="541"/>
                  </a:lnTo>
                  <a:lnTo>
                    <a:pt x="1589" y="542"/>
                  </a:lnTo>
                  <a:lnTo>
                    <a:pt x="1588" y="542"/>
                  </a:lnTo>
                  <a:lnTo>
                    <a:pt x="1586" y="542"/>
                  </a:lnTo>
                  <a:lnTo>
                    <a:pt x="1586" y="542"/>
                  </a:lnTo>
                  <a:lnTo>
                    <a:pt x="1586" y="544"/>
                  </a:lnTo>
                  <a:lnTo>
                    <a:pt x="1586" y="548"/>
                  </a:lnTo>
                  <a:lnTo>
                    <a:pt x="1585" y="551"/>
                  </a:lnTo>
                  <a:lnTo>
                    <a:pt x="1584" y="551"/>
                  </a:lnTo>
                  <a:lnTo>
                    <a:pt x="1582" y="552"/>
                  </a:lnTo>
                  <a:lnTo>
                    <a:pt x="1582" y="552"/>
                  </a:lnTo>
                  <a:lnTo>
                    <a:pt x="1582" y="555"/>
                  </a:lnTo>
                  <a:lnTo>
                    <a:pt x="1580" y="558"/>
                  </a:lnTo>
                  <a:lnTo>
                    <a:pt x="1578" y="560"/>
                  </a:lnTo>
                  <a:lnTo>
                    <a:pt x="1574" y="560"/>
                  </a:lnTo>
                  <a:lnTo>
                    <a:pt x="1574" y="560"/>
                  </a:lnTo>
                  <a:lnTo>
                    <a:pt x="1575" y="558"/>
                  </a:lnTo>
                  <a:lnTo>
                    <a:pt x="1577" y="557"/>
                  </a:lnTo>
                  <a:lnTo>
                    <a:pt x="1577" y="556"/>
                  </a:lnTo>
                  <a:lnTo>
                    <a:pt x="1576" y="554"/>
                  </a:lnTo>
                  <a:lnTo>
                    <a:pt x="1576" y="554"/>
                  </a:lnTo>
                  <a:lnTo>
                    <a:pt x="1572" y="555"/>
                  </a:lnTo>
                  <a:lnTo>
                    <a:pt x="1570" y="557"/>
                  </a:lnTo>
                  <a:lnTo>
                    <a:pt x="1567" y="562"/>
                  </a:lnTo>
                  <a:lnTo>
                    <a:pt x="1565" y="564"/>
                  </a:lnTo>
                  <a:lnTo>
                    <a:pt x="1564" y="566"/>
                  </a:lnTo>
                  <a:lnTo>
                    <a:pt x="1561" y="569"/>
                  </a:lnTo>
                  <a:lnTo>
                    <a:pt x="1558" y="570"/>
                  </a:lnTo>
                  <a:lnTo>
                    <a:pt x="1558" y="570"/>
                  </a:lnTo>
                  <a:lnTo>
                    <a:pt x="1558" y="573"/>
                  </a:lnTo>
                  <a:lnTo>
                    <a:pt x="1556" y="575"/>
                  </a:lnTo>
                  <a:lnTo>
                    <a:pt x="1555" y="577"/>
                  </a:lnTo>
                  <a:lnTo>
                    <a:pt x="1556" y="580"/>
                  </a:lnTo>
                  <a:lnTo>
                    <a:pt x="1556" y="580"/>
                  </a:lnTo>
                  <a:lnTo>
                    <a:pt x="1554" y="582"/>
                  </a:lnTo>
                  <a:lnTo>
                    <a:pt x="1551" y="582"/>
                  </a:lnTo>
                  <a:lnTo>
                    <a:pt x="1548" y="580"/>
                  </a:lnTo>
                  <a:lnTo>
                    <a:pt x="1548" y="580"/>
                  </a:lnTo>
                  <a:lnTo>
                    <a:pt x="1548" y="584"/>
                  </a:lnTo>
                  <a:lnTo>
                    <a:pt x="1548" y="587"/>
                  </a:lnTo>
                  <a:lnTo>
                    <a:pt x="1547" y="590"/>
                  </a:lnTo>
                  <a:lnTo>
                    <a:pt x="1546" y="592"/>
                  </a:lnTo>
                  <a:lnTo>
                    <a:pt x="1542" y="594"/>
                  </a:lnTo>
                  <a:lnTo>
                    <a:pt x="1538" y="596"/>
                  </a:lnTo>
                  <a:lnTo>
                    <a:pt x="1538" y="596"/>
                  </a:lnTo>
                  <a:lnTo>
                    <a:pt x="1537" y="601"/>
                  </a:lnTo>
                  <a:lnTo>
                    <a:pt x="1536" y="605"/>
                  </a:lnTo>
                  <a:lnTo>
                    <a:pt x="1534" y="610"/>
                  </a:lnTo>
                  <a:lnTo>
                    <a:pt x="1533" y="614"/>
                  </a:lnTo>
                  <a:lnTo>
                    <a:pt x="1533" y="614"/>
                  </a:lnTo>
                  <a:lnTo>
                    <a:pt x="1531" y="615"/>
                  </a:lnTo>
                  <a:lnTo>
                    <a:pt x="1530" y="615"/>
                  </a:lnTo>
                  <a:lnTo>
                    <a:pt x="1528" y="618"/>
                  </a:lnTo>
                  <a:lnTo>
                    <a:pt x="1527" y="620"/>
                  </a:lnTo>
                  <a:lnTo>
                    <a:pt x="1526" y="621"/>
                  </a:lnTo>
                  <a:lnTo>
                    <a:pt x="1524" y="621"/>
                  </a:lnTo>
                  <a:lnTo>
                    <a:pt x="1524" y="621"/>
                  </a:lnTo>
                  <a:lnTo>
                    <a:pt x="1524" y="624"/>
                  </a:lnTo>
                  <a:lnTo>
                    <a:pt x="1524" y="626"/>
                  </a:lnTo>
                  <a:lnTo>
                    <a:pt x="1521" y="630"/>
                  </a:lnTo>
                  <a:lnTo>
                    <a:pt x="1518" y="632"/>
                  </a:lnTo>
                  <a:lnTo>
                    <a:pt x="1517" y="634"/>
                  </a:lnTo>
                  <a:lnTo>
                    <a:pt x="1517" y="637"/>
                  </a:lnTo>
                  <a:lnTo>
                    <a:pt x="1517" y="637"/>
                  </a:lnTo>
                  <a:lnTo>
                    <a:pt x="1511" y="637"/>
                  </a:lnTo>
                  <a:lnTo>
                    <a:pt x="1507" y="639"/>
                  </a:lnTo>
                  <a:lnTo>
                    <a:pt x="1503" y="641"/>
                  </a:lnTo>
                  <a:lnTo>
                    <a:pt x="1499" y="643"/>
                  </a:lnTo>
                  <a:lnTo>
                    <a:pt x="1499" y="643"/>
                  </a:lnTo>
                  <a:lnTo>
                    <a:pt x="1500" y="646"/>
                  </a:lnTo>
                  <a:lnTo>
                    <a:pt x="1500" y="648"/>
                  </a:lnTo>
                  <a:lnTo>
                    <a:pt x="1499" y="652"/>
                  </a:lnTo>
                  <a:lnTo>
                    <a:pt x="1498" y="654"/>
                  </a:lnTo>
                  <a:lnTo>
                    <a:pt x="1498" y="656"/>
                  </a:lnTo>
                  <a:lnTo>
                    <a:pt x="1499" y="659"/>
                  </a:lnTo>
                  <a:lnTo>
                    <a:pt x="1499" y="659"/>
                  </a:lnTo>
                  <a:lnTo>
                    <a:pt x="1497" y="659"/>
                  </a:lnTo>
                  <a:lnTo>
                    <a:pt x="1496" y="658"/>
                  </a:lnTo>
                  <a:lnTo>
                    <a:pt x="1495" y="657"/>
                  </a:lnTo>
                  <a:lnTo>
                    <a:pt x="1493" y="657"/>
                  </a:lnTo>
                  <a:lnTo>
                    <a:pt x="1493" y="657"/>
                  </a:lnTo>
                  <a:lnTo>
                    <a:pt x="1490" y="658"/>
                  </a:lnTo>
                  <a:lnTo>
                    <a:pt x="1489" y="660"/>
                  </a:lnTo>
                  <a:lnTo>
                    <a:pt x="1488" y="665"/>
                  </a:lnTo>
                  <a:lnTo>
                    <a:pt x="1488" y="679"/>
                  </a:lnTo>
                  <a:lnTo>
                    <a:pt x="1488" y="679"/>
                  </a:lnTo>
                  <a:lnTo>
                    <a:pt x="1483" y="681"/>
                  </a:lnTo>
                  <a:lnTo>
                    <a:pt x="1479" y="683"/>
                  </a:lnTo>
                  <a:lnTo>
                    <a:pt x="1474" y="685"/>
                  </a:lnTo>
                  <a:lnTo>
                    <a:pt x="1467" y="686"/>
                  </a:lnTo>
                  <a:lnTo>
                    <a:pt x="1467" y="686"/>
                  </a:lnTo>
                  <a:lnTo>
                    <a:pt x="1466" y="686"/>
                  </a:lnTo>
                  <a:lnTo>
                    <a:pt x="1464" y="688"/>
                  </a:lnTo>
                  <a:lnTo>
                    <a:pt x="1463" y="691"/>
                  </a:lnTo>
                  <a:lnTo>
                    <a:pt x="1463" y="693"/>
                  </a:lnTo>
                  <a:lnTo>
                    <a:pt x="1463" y="693"/>
                  </a:lnTo>
                  <a:lnTo>
                    <a:pt x="1461" y="693"/>
                  </a:lnTo>
                  <a:lnTo>
                    <a:pt x="1459" y="694"/>
                  </a:lnTo>
                  <a:lnTo>
                    <a:pt x="1458" y="695"/>
                  </a:lnTo>
                  <a:lnTo>
                    <a:pt x="1457" y="697"/>
                  </a:lnTo>
                  <a:lnTo>
                    <a:pt x="1457" y="697"/>
                  </a:lnTo>
                  <a:lnTo>
                    <a:pt x="1456" y="699"/>
                  </a:lnTo>
                  <a:lnTo>
                    <a:pt x="1457" y="700"/>
                  </a:lnTo>
                  <a:lnTo>
                    <a:pt x="1459" y="701"/>
                  </a:lnTo>
                  <a:lnTo>
                    <a:pt x="1461" y="702"/>
                  </a:lnTo>
                  <a:lnTo>
                    <a:pt x="1462" y="704"/>
                  </a:lnTo>
                  <a:lnTo>
                    <a:pt x="1461" y="706"/>
                  </a:lnTo>
                  <a:lnTo>
                    <a:pt x="1461" y="706"/>
                  </a:lnTo>
                  <a:lnTo>
                    <a:pt x="1447" y="706"/>
                  </a:lnTo>
                  <a:lnTo>
                    <a:pt x="1447" y="706"/>
                  </a:lnTo>
                  <a:lnTo>
                    <a:pt x="1443" y="709"/>
                  </a:lnTo>
                  <a:lnTo>
                    <a:pt x="1439" y="714"/>
                  </a:lnTo>
                  <a:lnTo>
                    <a:pt x="1436" y="718"/>
                  </a:lnTo>
                  <a:lnTo>
                    <a:pt x="1434" y="724"/>
                  </a:lnTo>
                  <a:lnTo>
                    <a:pt x="1434" y="724"/>
                  </a:lnTo>
                  <a:lnTo>
                    <a:pt x="1430" y="725"/>
                  </a:lnTo>
                  <a:lnTo>
                    <a:pt x="1426" y="726"/>
                  </a:lnTo>
                  <a:lnTo>
                    <a:pt x="1423" y="728"/>
                  </a:lnTo>
                  <a:lnTo>
                    <a:pt x="1421" y="728"/>
                  </a:lnTo>
                  <a:lnTo>
                    <a:pt x="1419" y="728"/>
                  </a:lnTo>
                  <a:lnTo>
                    <a:pt x="1419" y="728"/>
                  </a:lnTo>
                  <a:lnTo>
                    <a:pt x="1417" y="729"/>
                  </a:lnTo>
                  <a:lnTo>
                    <a:pt x="1417" y="732"/>
                  </a:lnTo>
                  <a:lnTo>
                    <a:pt x="1416" y="738"/>
                  </a:lnTo>
                  <a:lnTo>
                    <a:pt x="1416" y="738"/>
                  </a:lnTo>
                  <a:lnTo>
                    <a:pt x="1412" y="738"/>
                  </a:lnTo>
                  <a:lnTo>
                    <a:pt x="1407" y="737"/>
                  </a:lnTo>
                  <a:lnTo>
                    <a:pt x="1400" y="735"/>
                  </a:lnTo>
                  <a:lnTo>
                    <a:pt x="1400" y="735"/>
                  </a:lnTo>
                  <a:lnTo>
                    <a:pt x="1398" y="738"/>
                  </a:lnTo>
                  <a:lnTo>
                    <a:pt x="1397" y="741"/>
                  </a:lnTo>
                  <a:lnTo>
                    <a:pt x="1396" y="746"/>
                  </a:lnTo>
                  <a:lnTo>
                    <a:pt x="1396" y="750"/>
                  </a:lnTo>
                  <a:lnTo>
                    <a:pt x="1396" y="750"/>
                  </a:lnTo>
                  <a:lnTo>
                    <a:pt x="1393" y="753"/>
                  </a:lnTo>
                  <a:lnTo>
                    <a:pt x="1391" y="756"/>
                  </a:lnTo>
                  <a:lnTo>
                    <a:pt x="1389" y="759"/>
                  </a:lnTo>
                  <a:lnTo>
                    <a:pt x="1387" y="760"/>
                  </a:lnTo>
                  <a:lnTo>
                    <a:pt x="1385" y="760"/>
                  </a:lnTo>
                  <a:lnTo>
                    <a:pt x="1385" y="760"/>
                  </a:lnTo>
                  <a:lnTo>
                    <a:pt x="1383" y="761"/>
                  </a:lnTo>
                  <a:lnTo>
                    <a:pt x="1383" y="762"/>
                  </a:lnTo>
                  <a:lnTo>
                    <a:pt x="1382" y="766"/>
                  </a:lnTo>
                  <a:lnTo>
                    <a:pt x="1382" y="766"/>
                  </a:lnTo>
                  <a:lnTo>
                    <a:pt x="1376" y="769"/>
                  </a:lnTo>
                  <a:lnTo>
                    <a:pt x="1372" y="772"/>
                  </a:lnTo>
                  <a:lnTo>
                    <a:pt x="1370" y="774"/>
                  </a:lnTo>
                  <a:lnTo>
                    <a:pt x="1370" y="774"/>
                  </a:lnTo>
                  <a:lnTo>
                    <a:pt x="1370" y="782"/>
                  </a:lnTo>
                  <a:lnTo>
                    <a:pt x="1370" y="782"/>
                  </a:lnTo>
                  <a:lnTo>
                    <a:pt x="1358" y="788"/>
                  </a:lnTo>
                  <a:lnTo>
                    <a:pt x="1352" y="792"/>
                  </a:lnTo>
                  <a:lnTo>
                    <a:pt x="1344" y="794"/>
                  </a:lnTo>
                  <a:lnTo>
                    <a:pt x="1344" y="794"/>
                  </a:lnTo>
                  <a:lnTo>
                    <a:pt x="1343" y="795"/>
                  </a:lnTo>
                  <a:lnTo>
                    <a:pt x="1342" y="796"/>
                  </a:lnTo>
                  <a:lnTo>
                    <a:pt x="1342" y="800"/>
                  </a:lnTo>
                  <a:lnTo>
                    <a:pt x="1342" y="800"/>
                  </a:lnTo>
                  <a:lnTo>
                    <a:pt x="1335" y="801"/>
                  </a:lnTo>
                  <a:lnTo>
                    <a:pt x="1329" y="802"/>
                  </a:lnTo>
                  <a:lnTo>
                    <a:pt x="1322" y="804"/>
                  </a:lnTo>
                  <a:lnTo>
                    <a:pt x="1315" y="805"/>
                  </a:lnTo>
                  <a:lnTo>
                    <a:pt x="1315" y="805"/>
                  </a:lnTo>
                  <a:lnTo>
                    <a:pt x="1314" y="806"/>
                  </a:lnTo>
                  <a:lnTo>
                    <a:pt x="1313" y="808"/>
                  </a:lnTo>
                  <a:lnTo>
                    <a:pt x="1313" y="814"/>
                  </a:lnTo>
                  <a:lnTo>
                    <a:pt x="1313" y="817"/>
                  </a:lnTo>
                  <a:lnTo>
                    <a:pt x="1312" y="818"/>
                  </a:lnTo>
                  <a:lnTo>
                    <a:pt x="1310" y="819"/>
                  </a:lnTo>
                  <a:lnTo>
                    <a:pt x="1307" y="818"/>
                  </a:lnTo>
                  <a:lnTo>
                    <a:pt x="1307" y="818"/>
                  </a:lnTo>
                  <a:lnTo>
                    <a:pt x="1308" y="820"/>
                  </a:lnTo>
                  <a:lnTo>
                    <a:pt x="1309" y="820"/>
                  </a:lnTo>
                  <a:lnTo>
                    <a:pt x="1311" y="822"/>
                  </a:lnTo>
                  <a:lnTo>
                    <a:pt x="1313" y="823"/>
                  </a:lnTo>
                  <a:lnTo>
                    <a:pt x="1314" y="825"/>
                  </a:lnTo>
                  <a:lnTo>
                    <a:pt x="1313" y="827"/>
                  </a:lnTo>
                  <a:lnTo>
                    <a:pt x="1313" y="827"/>
                  </a:lnTo>
                  <a:lnTo>
                    <a:pt x="1311" y="827"/>
                  </a:lnTo>
                  <a:lnTo>
                    <a:pt x="1308" y="826"/>
                  </a:lnTo>
                  <a:lnTo>
                    <a:pt x="1304" y="825"/>
                  </a:lnTo>
                  <a:lnTo>
                    <a:pt x="1304" y="825"/>
                  </a:lnTo>
                  <a:lnTo>
                    <a:pt x="1304" y="828"/>
                  </a:lnTo>
                  <a:lnTo>
                    <a:pt x="1303" y="830"/>
                  </a:lnTo>
                  <a:lnTo>
                    <a:pt x="1302" y="831"/>
                  </a:lnTo>
                  <a:lnTo>
                    <a:pt x="1300" y="829"/>
                  </a:lnTo>
                  <a:lnTo>
                    <a:pt x="1300" y="829"/>
                  </a:lnTo>
                  <a:lnTo>
                    <a:pt x="1299" y="835"/>
                  </a:lnTo>
                  <a:lnTo>
                    <a:pt x="1300" y="838"/>
                  </a:lnTo>
                  <a:lnTo>
                    <a:pt x="1302" y="839"/>
                  </a:lnTo>
                  <a:lnTo>
                    <a:pt x="1302" y="839"/>
                  </a:lnTo>
                  <a:lnTo>
                    <a:pt x="1300" y="841"/>
                  </a:lnTo>
                  <a:lnTo>
                    <a:pt x="1297" y="842"/>
                  </a:lnTo>
                  <a:lnTo>
                    <a:pt x="1294" y="844"/>
                  </a:lnTo>
                  <a:lnTo>
                    <a:pt x="1293" y="847"/>
                  </a:lnTo>
                  <a:lnTo>
                    <a:pt x="1293" y="847"/>
                  </a:lnTo>
                  <a:lnTo>
                    <a:pt x="1290" y="847"/>
                  </a:lnTo>
                  <a:lnTo>
                    <a:pt x="1288" y="846"/>
                  </a:lnTo>
                  <a:lnTo>
                    <a:pt x="1286" y="845"/>
                  </a:lnTo>
                  <a:lnTo>
                    <a:pt x="1281" y="845"/>
                  </a:lnTo>
                  <a:lnTo>
                    <a:pt x="1281" y="845"/>
                  </a:lnTo>
                  <a:lnTo>
                    <a:pt x="1274" y="850"/>
                  </a:lnTo>
                  <a:lnTo>
                    <a:pt x="1266" y="856"/>
                  </a:lnTo>
                  <a:lnTo>
                    <a:pt x="1261" y="857"/>
                  </a:lnTo>
                  <a:lnTo>
                    <a:pt x="1256" y="858"/>
                  </a:lnTo>
                  <a:lnTo>
                    <a:pt x="1252" y="858"/>
                  </a:lnTo>
                  <a:lnTo>
                    <a:pt x="1246" y="857"/>
                  </a:lnTo>
                  <a:lnTo>
                    <a:pt x="1246" y="857"/>
                  </a:lnTo>
                  <a:lnTo>
                    <a:pt x="1243" y="858"/>
                  </a:lnTo>
                  <a:lnTo>
                    <a:pt x="1242" y="859"/>
                  </a:lnTo>
                  <a:lnTo>
                    <a:pt x="1242" y="862"/>
                  </a:lnTo>
                  <a:lnTo>
                    <a:pt x="1242" y="865"/>
                  </a:lnTo>
                  <a:lnTo>
                    <a:pt x="1242" y="867"/>
                  </a:lnTo>
                  <a:lnTo>
                    <a:pt x="1241" y="869"/>
                  </a:lnTo>
                  <a:lnTo>
                    <a:pt x="1241" y="869"/>
                  </a:lnTo>
                  <a:lnTo>
                    <a:pt x="1238" y="869"/>
                  </a:lnTo>
                  <a:lnTo>
                    <a:pt x="1234" y="870"/>
                  </a:lnTo>
                  <a:lnTo>
                    <a:pt x="1232" y="869"/>
                  </a:lnTo>
                  <a:lnTo>
                    <a:pt x="1231" y="869"/>
                  </a:lnTo>
                  <a:lnTo>
                    <a:pt x="1230" y="867"/>
                  </a:lnTo>
                  <a:lnTo>
                    <a:pt x="1230" y="867"/>
                  </a:lnTo>
                  <a:lnTo>
                    <a:pt x="1228" y="868"/>
                  </a:lnTo>
                  <a:lnTo>
                    <a:pt x="1226" y="870"/>
                  </a:lnTo>
                  <a:lnTo>
                    <a:pt x="1225" y="874"/>
                  </a:lnTo>
                  <a:lnTo>
                    <a:pt x="1221" y="875"/>
                  </a:lnTo>
                  <a:lnTo>
                    <a:pt x="1221" y="875"/>
                  </a:lnTo>
                  <a:lnTo>
                    <a:pt x="1218" y="875"/>
                  </a:lnTo>
                  <a:lnTo>
                    <a:pt x="1217" y="877"/>
                  </a:lnTo>
                  <a:lnTo>
                    <a:pt x="1217" y="877"/>
                  </a:lnTo>
                  <a:lnTo>
                    <a:pt x="1210" y="880"/>
                  </a:lnTo>
                  <a:lnTo>
                    <a:pt x="1207" y="882"/>
                  </a:lnTo>
                  <a:lnTo>
                    <a:pt x="1206" y="883"/>
                  </a:lnTo>
                  <a:lnTo>
                    <a:pt x="1206" y="885"/>
                  </a:lnTo>
                  <a:lnTo>
                    <a:pt x="1206" y="885"/>
                  </a:lnTo>
                  <a:lnTo>
                    <a:pt x="1200" y="885"/>
                  </a:lnTo>
                  <a:lnTo>
                    <a:pt x="1197" y="886"/>
                  </a:lnTo>
                  <a:lnTo>
                    <a:pt x="1194" y="887"/>
                  </a:lnTo>
                  <a:lnTo>
                    <a:pt x="1190" y="887"/>
                  </a:lnTo>
                  <a:lnTo>
                    <a:pt x="1190" y="887"/>
                  </a:lnTo>
                  <a:lnTo>
                    <a:pt x="1191" y="891"/>
                  </a:lnTo>
                  <a:lnTo>
                    <a:pt x="1192" y="894"/>
                  </a:lnTo>
                  <a:lnTo>
                    <a:pt x="1192" y="896"/>
                  </a:lnTo>
                  <a:lnTo>
                    <a:pt x="1190" y="899"/>
                  </a:lnTo>
                  <a:lnTo>
                    <a:pt x="1190" y="899"/>
                  </a:lnTo>
                  <a:lnTo>
                    <a:pt x="1178" y="899"/>
                  </a:lnTo>
                  <a:lnTo>
                    <a:pt x="1178" y="899"/>
                  </a:lnTo>
                  <a:lnTo>
                    <a:pt x="1176" y="900"/>
                  </a:lnTo>
                  <a:lnTo>
                    <a:pt x="1174" y="902"/>
                  </a:lnTo>
                  <a:lnTo>
                    <a:pt x="1170" y="906"/>
                  </a:lnTo>
                  <a:lnTo>
                    <a:pt x="1170" y="906"/>
                  </a:lnTo>
                  <a:lnTo>
                    <a:pt x="1164" y="905"/>
                  </a:lnTo>
                  <a:lnTo>
                    <a:pt x="1158" y="906"/>
                  </a:lnTo>
                  <a:lnTo>
                    <a:pt x="1154" y="907"/>
                  </a:lnTo>
                  <a:lnTo>
                    <a:pt x="1151" y="909"/>
                  </a:lnTo>
                  <a:lnTo>
                    <a:pt x="1145" y="915"/>
                  </a:lnTo>
                  <a:lnTo>
                    <a:pt x="1142" y="917"/>
                  </a:lnTo>
                  <a:lnTo>
                    <a:pt x="1138" y="919"/>
                  </a:lnTo>
                  <a:lnTo>
                    <a:pt x="1138" y="919"/>
                  </a:lnTo>
                  <a:lnTo>
                    <a:pt x="1135" y="919"/>
                  </a:lnTo>
                  <a:lnTo>
                    <a:pt x="1132" y="918"/>
                  </a:lnTo>
                  <a:lnTo>
                    <a:pt x="1130" y="916"/>
                  </a:lnTo>
                  <a:lnTo>
                    <a:pt x="1127" y="915"/>
                  </a:lnTo>
                  <a:lnTo>
                    <a:pt x="1127" y="915"/>
                  </a:lnTo>
                  <a:lnTo>
                    <a:pt x="1115" y="918"/>
                  </a:lnTo>
                  <a:lnTo>
                    <a:pt x="1103" y="921"/>
                  </a:lnTo>
                  <a:lnTo>
                    <a:pt x="1103" y="921"/>
                  </a:lnTo>
                  <a:lnTo>
                    <a:pt x="1103" y="932"/>
                  </a:lnTo>
                  <a:lnTo>
                    <a:pt x="1103" y="932"/>
                  </a:lnTo>
                  <a:lnTo>
                    <a:pt x="1092" y="935"/>
                  </a:lnTo>
                  <a:lnTo>
                    <a:pt x="1083" y="933"/>
                  </a:lnTo>
                  <a:lnTo>
                    <a:pt x="1074" y="933"/>
                  </a:lnTo>
                  <a:lnTo>
                    <a:pt x="1065" y="935"/>
                  </a:lnTo>
                  <a:lnTo>
                    <a:pt x="1065" y="935"/>
                  </a:lnTo>
                  <a:lnTo>
                    <a:pt x="1065" y="944"/>
                  </a:lnTo>
                  <a:lnTo>
                    <a:pt x="1065" y="944"/>
                  </a:lnTo>
                  <a:lnTo>
                    <a:pt x="1062" y="941"/>
                  </a:lnTo>
                  <a:lnTo>
                    <a:pt x="1060" y="937"/>
                  </a:lnTo>
                  <a:lnTo>
                    <a:pt x="1060" y="937"/>
                  </a:lnTo>
                  <a:lnTo>
                    <a:pt x="1057" y="939"/>
                  </a:lnTo>
                  <a:lnTo>
                    <a:pt x="1054" y="939"/>
                  </a:lnTo>
                  <a:lnTo>
                    <a:pt x="1051" y="939"/>
                  </a:lnTo>
                  <a:lnTo>
                    <a:pt x="1049" y="937"/>
                  </a:lnTo>
                  <a:lnTo>
                    <a:pt x="1049" y="937"/>
                  </a:lnTo>
                  <a:lnTo>
                    <a:pt x="1047" y="938"/>
                  </a:lnTo>
                  <a:lnTo>
                    <a:pt x="1047" y="940"/>
                  </a:lnTo>
                  <a:lnTo>
                    <a:pt x="1047" y="944"/>
                  </a:lnTo>
                  <a:lnTo>
                    <a:pt x="1047" y="944"/>
                  </a:lnTo>
                  <a:lnTo>
                    <a:pt x="1038" y="944"/>
                  </a:lnTo>
                  <a:lnTo>
                    <a:pt x="1034" y="945"/>
                  </a:lnTo>
                  <a:lnTo>
                    <a:pt x="1024" y="946"/>
                  </a:lnTo>
                  <a:lnTo>
                    <a:pt x="1024" y="946"/>
                  </a:lnTo>
                  <a:lnTo>
                    <a:pt x="1023" y="948"/>
                  </a:lnTo>
                  <a:lnTo>
                    <a:pt x="1021" y="949"/>
                  </a:lnTo>
                  <a:lnTo>
                    <a:pt x="1017" y="949"/>
                  </a:lnTo>
                  <a:lnTo>
                    <a:pt x="1014" y="949"/>
                  </a:lnTo>
                  <a:lnTo>
                    <a:pt x="1012" y="950"/>
                  </a:lnTo>
                  <a:lnTo>
                    <a:pt x="1011" y="952"/>
                  </a:lnTo>
                  <a:lnTo>
                    <a:pt x="1011" y="952"/>
                  </a:lnTo>
                  <a:lnTo>
                    <a:pt x="1005" y="951"/>
                  </a:lnTo>
                  <a:lnTo>
                    <a:pt x="1000" y="952"/>
                  </a:lnTo>
                  <a:lnTo>
                    <a:pt x="988" y="955"/>
                  </a:lnTo>
                  <a:lnTo>
                    <a:pt x="988" y="955"/>
                  </a:lnTo>
                  <a:lnTo>
                    <a:pt x="980" y="953"/>
                  </a:lnTo>
                  <a:lnTo>
                    <a:pt x="976" y="951"/>
                  </a:lnTo>
                  <a:lnTo>
                    <a:pt x="975" y="950"/>
                  </a:lnTo>
                  <a:lnTo>
                    <a:pt x="974" y="948"/>
                  </a:lnTo>
                  <a:lnTo>
                    <a:pt x="974" y="948"/>
                  </a:lnTo>
                  <a:lnTo>
                    <a:pt x="971" y="950"/>
                  </a:lnTo>
                  <a:lnTo>
                    <a:pt x="967" y="951"/>
                  </a:lnTo>
                  <a:lnTo>
                    <a:pt x="962" y="951"/>
                  </a:lnTo>
                  <a:lnTo>
                    <a:pt x="957" y="952"/>
                  </a:lnTo>
                  <a:lnTo>
                    <a:pt x="957" y="952"/>
                  </a:lnTo>
                  <a:lnTo>
                    <a:pt x="951" y="955"/>
                  </a:lnTo>
                  <a:lnTo>
                    <a:pt x="948" y="957"/>
                  </a:lnTo>
                  <a:lnTo>
                    <a:pt x="948" y="958"/>
                  </a:lnTo>
                  <a:lnTo>
                    <a:pt x="948" y="960"/>
                  </a:lnTo>
                  <a:lnTo>
                    <a:pt x="948" y="960"/>
                  </a:lnTo>
                  <a:lnTo>
                    <a:pt x="947" y="959"/>
                  </a:lnTo>
                  <a:lnTo>
                    <a:pt x="946" y="956"/>
                  </a:lnTo>
                  <a:lnTo>
                    <a:pt x="945" y="953"/>
                  </a:lnTo>
                  <a:lnTo>
                    <a:pt x="944" y="952"/>
                  </a:lnTo>
                  <a:lnTo>
                    <a:pt x="944" y="952"/>
                  </a:lnTo>
                  <a:lnTo>
                    <a:pt x="944" y="952"/>
                  </a:lnTo>
                  <a:lnTo>
                    <a:pt x="942" y="956"/>
                  </a:lnTo>
                  <a:lnTo>
                    <a:pt x="941" y="957"/>
                  </a:lnTo>
                  <a:lnTo>
                    <a:pt x="939" y="958"/>
                  </a:lnTo>
                  <a:lnTo>
                    <a:pt x="939" y="958"/>
                  </a:lnTo>
                  <a:lnTo>
                    <a:pt x="939" y="956"/>
                  </a:lnTo>
                  <a:lnTo>
                    <a:pt x="937" y="955"/>
                  </a:lnTo>
                  <a:lnTo>
                    <a:pt x="937" y="955"/>
                  </a:lnTo>
                  <a:lnTo>
                    <a:pt x="927" y="955"/>
                  </a:lnTo>
                  <a:lnTo>
                    <a:pt x="923" y="953"/>
                  </a:lnTo>
                  <a:lnTo>
                    <a:pt x="919" y="950"/>
                  </a:lnTo>
                  <a:lnTo>
                    <a:pt x="919" y="950"/>
                  </a:lnTo>
                  <a:lnTo>
                    <a:pt x="914" y="952"/>
                  </a:lnTo>
                  <a:lnTo>
                    <a:pt x="910" y="952"/>
                  </a:lnTo>
                  <a:lnTo>
                    <a:pt x="907" y="953"/>
                  </a:lnTo>
                  <a:lnTo>
                    <a:pt x="905" y="953"/>
                  </a:lnTo>
                  <a:lnTo>
                    <a:pt x="903" y="955"/>
                  </a:lnTo>
                  <a:lnTo>
                    <a:pt x="903" y="955"/>
                  </a:lnTo>
                  <a:lnTo>
                    <a:pt x="899" y="957"/>
                  </a:lnTo>
                  <a:lnTo>
                    <a:pt x="897" y="958"/>
                  </a:lnTo>
                  <a:lnTo>
                    <a:pt x="894" y="960"/>
                  </a:lnTo>
                  <a:lnTo>
                    <a:pt x="894" y="960"/>
                  </a:lnTo>
                  <a:lnTo>
                    <a:pt x="881" y="960"/>
                  </a:lnTo>
                  <a:lnTo>
                    <a:pt x="875" y="959"/>
                  </a:lnTo>
                  <a:lnTo>
                    <a:pt x="871" y="959"/>
                  </a:lnTo>
                  <a:lnTo>
                    <a:pt x="869" y="958"/>
                  </a:lnTo>
                  <a:lnTo>
                    <a:pt x="869" y="958"/>
                  </a:lnTo>
                  <a:lnTo>
                    <a:pt x="866" y="959"/>
                  </a:lnTo>
                  <a:lnTo>
                    <a:pt x="863" y="960"/>
                  </a:lnTo>
                  <a:lnTo>
                    <a:pt x="860" y="961"/>
                  </a:lnTo>
                  <a:lnTo>
                    <a:pt x="859" y="962"/>
                  </a:lnTo>
                  <a:lnTo>
                    <a:pt x="859" y="964"/>
                  </a:lnTo>
                  <a:lnTo>
                    <a:pt x="859" y="964"/>
                  </a:lnTo>
                  <a:lnTo>
                    <a:pt x="855" y="961"/>
                  </a:lnTo>
                  <a:lnTo>
                    <a:pt x="851" y="959"/>
                  </a:lnTo>
                  <a:lnTo>
                    <a:pt x="845" y="958"/>
                  </a:lnTo>
                  <a:lnTo>
                    <a:pt x="838" y="958"/>
                  </a:lnTo>
                  <a:lnTo>
                    <a:pt x="838" y="958"/>
                  </a:lnTo>
                  <a:lnTo>
                    <a:pt x="838" y="956"/>
                  </a:lnTo>
                  <a:lnTo>
                    <a:pt x="837" y="95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836" y="957"/>
                  </a:lnTo>
                  <a:lnTo>
                    <a:pt x="835" y="957"/>
                  </a:lnTo>
                  <a:lnTo>
                    <a:pt x="834" y="958"/>
                  </a:lnTo>
                  <a:lnTo>
                    <a:pt x="834" y="958"/>
                  </a:lnTo>
                  <a:lnTo>
                    <a:pt x="834" y="957"/>
                  </a:lnTo>
                  <a:lnTo>
                    <a:pt x="832" y="956"/>
                  </a:lnTo>
                  <a:lnTo>
                    <a:pt x="831" y="955"/>
                  </a:lnTo>
                  <a:lnTo>
                    <a:pt x="831" y="955"/>
                  </a:lnTo>
                  <a:lnTo>
                    <a:pt x="825" y="955"/>
                  </a:lnTo>
                  <a:lnTo>
                    <a:pt x="825" y="955"/>
                  </a:lnTo>
                  <a:lnTo>
                    <a:pt x="821" y="953"/>
                  </a:lnTo>
                  <a:lnTo>
                    <a:pt x="818" y="952"/>
                  </a:lnTo>
                  <a:lnTo>
                    <a:pt x="818" y="952"/>
                  </a:lnTo>
                  <a:lnTo>
                    <a:pt x="815" y="953"/>
                  </a:lnTo>
                  <a:lnTo>
                    <a:pt x="811" y="955"/>
                  </a:lnTo>
                  <a:lnTo>
                    <a:pt x="808" y="957"/>
                  </a:lnTo>
                  <a:lnTo>
                    <a:pt x="804" y="958"/>
                  </a:lnTo>
                  <a:lnTo>
                    <a:pt x="804" y="958"/>
                  </a:lnTo>
                  <a:lnTo>
                    <a:pt x="802" y="957"/>
                  </a:lnTo>
                  <a:lnTo>
                    <a:pt x="801" y="957"/>
                  </a:lnTo>
                  <a:lnTo>
                    <a:pt x="800" y="956"/>
                  </a:lnTo>
                  <a:lnTo>
                    <a:pt x="798" y="955"/>
                  </a:lnTo>
                  <a:lnTo>
                    <a:pt x="798" y="955"/>
                  </a:lnTo>
                  <a:lnTo>
                    <a:pt x="796" y="956"/>
                  </a:lnTo>
                  <a:lnTo>
                    <a:pt x="794" y="956"/>
                  </a:lnTo>
                  <a:lnTo>
                    <a:pt x="793" y="957"/>
                  </a:lnTo>
                  <a:lnTo>
                    <a:pt x="791" y="958"/>
                  </a:lnTo>
                  <a:lnTo>
                    <a:pt x="791" y="958"/>
                  </a:lnTo>
                  <a:lnTo>
                    <a:pt x="791" y="957"/>
                  </a:lnTo>
                  <a:lnTo>
                    <a:pt x="790" y="957"/>
                  </a:lnTo>
                  <a:lnTo>
                    <a:pt x="788" y="955"/>
                  </a:lnTo>
                  <a:lnTo>
                    <a:pt x="788" y="955"/>
                  </a:lnTo>
                  <a:lnTo>
                    <a:pt x="780" y="955"/>
                  </a:lnTo>
                  <a:lnTo>
                    <a:pt x="770" y="955"/>
                  </a:lnTo>
                  <a:lnTo>
                    <a:pt x="770" y="955"/>
                  </a:lnTo>
                  <a:lnTo>
                    <a:pt x="769" y="953"/>
                  </a:lnTo>
                  <a:lnTo>
                    <a:pt x="767" y="952"/>
                  </a:lnTo>
                  <a:lnTo>
                    <a:pt x="764" y="950"/>
                  </a:lnTo>
                  <a:lnTo>
                    <a:pt x="764" y="950"/>
                  </a:lnTo>
                  <a:lnTo>
                    <a:pt x="762" y="947"/>
                  </a:lnTo>
                  <a:lnTo>
                    <a:pt x="760" y="946"/>
                  </a:lnTo>
                  <a:lnTo>
                    <a:pt x="758" y="946"/>
                  </a:lnTo>
                  <a:lnTo>
                    <a:pt x="758" y="946"/>
                  </a:lnTo>
                  <a:lnTo>
                    <a:pt x="755" y="946"/>
                  </a:lnTo>
                  <a:lnTo>
                    <a:pt x="754" y="946"/>
                  </a:lnTo>
                  <a:lnTo>
                    <a:pt x="752" y="949"/>
                  </a:lnTo>
                  <a:lnTo>
                    <a:pt x="750" y="952"/>
                  </a:lnTo>
                  <a:lnTo>
                    <a:pt x="748" y="952"/>
                  </a:lnTo>
                  <a:lnTo>
                    <a:pt x="746" y="952"/>
                  </a:lnTo>
                  <a:lnTo>
                    <a:pt x="746" y="952"/>
                  </a:lnTo>
                  <a:lnTo>
                    <a:pt x="746" y="950"/>
                  </a:lnTo>
                  <a:lnTo>
                    <a:pt x="746" y="949"/>
                  </a:lnTo>
                  <a:lnTo>
                    <a:pt x="745" y="948"/>
                  </a:lnTo>
                  <a:lnTo>
                    <a:pt x="743" y="948"/>
                  </a:lnTo>
                  <a:lnTo>
                    <a:pt x="739" y="949"/>
                  </a:lnTo>
                  <a:lnTo>
                    <a:pt x="735" y="950"/>
                  </a:lnTo>
                  <a:lnTo>
                    <a:pt x="735" y="950"/>
                  </a:lnTo>
                  <a:lnTo>
                    <a:pt x="735" y="949"/>
                  </a:lnTo>
                  <a:lnTo>
                    <a:pt x="733" y="948"/>
                  </a:lnTo>
                  <a:lnTo>
                    <a:pt x="733" y="948"/>
                  </a:lnTo>
                  <a:lnTo>
                    <a:pt x="725" y="947"/>
                  </a:lnTo>
                  <a:lnTo>
                    <a:pt x="717" y="946"/>
                  </a:lnTo>
                  <a:lnTo>
                    <a:pt x="717" y="946"/>
                  </a:lnTo>
                  <a:lnTo>
                    <a:pt x="715" y="945"/>
                  </a:lnTo>
                  <a:lnTo>
                    <a:pt x="713" y="944"/>
                  </a:lnTo>
                  <a:lnTo>
                    <a:pt x="713" y="944"/>
                  </a:lnTo>
                  <a:lnTo>
                    <a:pt x="711" y="944"/>
                  </a:lnTo>
                  <a:lnTo>
                    <a:pt x="708" y="945"/>
                  </a:lnTo>
                  <a:lnTo>
                    <a:pt x="706" y="946"/>
                  </a:lnTo>
                  <a:lnTo>
                    <a:pt x="703" y="946"/>
                  </a:lnTo>
                  <a:lnTo>
                    <a:pt x="703" y="946"/>
                  </a:lnTo>
                  <a:lnTo>
                    <a:pt x="699" y="945"/>
                  </a:lnTo>
                  <a:lnTo>
                    <a:pt x="695" y="944"/>
                  </a:lnTo>
                  <a:lnTo>
                    <a:pt x="695" y="944"/>
                  </a:lnTo>
                  <a:lnTo>
                    <a:pt x="692" y="942"/>
                  </a:lnTo>
                  <a:lnTo>
                    <a:pt x="687" y="942"/>
                  </a:lnTo>
                  <a:lnTo>
                    <a:pt x="687" y="942"/>
                  </a:lnTo>
                  <a:lnTo>
                    <a:pt x="685" y="942"/>
                  </a:lnTo>
                  <a:lnTo>
                    <a:pt x="683" y="943"/>
                  </a:lnTo>
                  <a:lnTo>
                    <a:pt x="681" y="944"/>
                  </a:lnTo>
                  <a:lnTo>
                    <a:pt x="679" y="944"/>
                  </a:lnTo>
                  <a:lnTo>
                    <a:pt x="679" y="944"/>
                  </a:lnTo>
                  <a:lnTo>
                    <a:pt x="676" y="943"/>
                  </a:lnTo>
                  <a:lnTo>
                    <a:pt x="675" y="942"/>
                  </a:lnTo>
                  <a:lnTo>
                    <a:pt x="670" y="939"/>
                  </a:lnTo>
                  <a:lnTo>
                    <a:pt x="670" y="939"/>
                  </a:lnTo>
                  <a:lnTo>
                    <a:pt x="667" y="939"/>
                  </a:lnTo>
                  <a:lnTo>
                    <a:pt x="665" y="939"/>
                  </a:lnTo>
                  <a:lnTo>
                    <a:pt x="663" y="940"/>
                  </a:lnTo>
                  <a:lnTo>
                    <a:pt x="661" y="939"/>
                  </a:lnTo>
                  <a:lnTo>
                    <a:pt x="661" y="939"/>
                  </a:lnTo>
                  <a:lnTo>
                    <a:pt x="659" y="937"/>
                  </a:lnTo>
                  <a:lnTo>
                    <a:pt x="657" y="935"/>
                  </a:lnTo>
                  <a:lnTo>
                    <a:pt x="657" y="935"/>
                  </a:lnTo>
                  <a:lnTo>
                    <a:pt x="651" y="935"/>
                  </a:lnTo>
                  <a:lnTo>
                    <a:pt x="645" y="935"/>
                  </a:lnTo>
                  <a:lnTo>
                    <a:pt x="645" y="935"/>
                  </a:lnTo>
                  <a:lnTo>
                    <a:pt x="634" y="932"/>
                  </a:lnTo>
                  <a:lnTo>
                    <a:pt x="629" y="931"/>
                  </a:lnTo>
                  <a:lnTo>
                    <a:pt x="623" y="932"/>
                  </a:lnTo>
                  <a:lnTo>
                    <a:pt x="623" y="932"/>
                  </a:lnTo>
                  <a:lnTo>
                    <a:pt x="623" y="929"/>
                  </a:lnTo>
                  <a:lnTo>
                    <a:pt x="622" y="927"/>
                  </a:lnTo>
                  <a:lnTo>
                    <a:pt x="621" y="924"/>
                  </a:lnTo>
                  <a:lnTo>
                    <a:pt x="621" y="924"/>
                  </a:lnTo>
                  <a:lnTo>
                    <a:pt x="614" y="923"/>
                  </a:lnTo>
                  <a:lnTo>
                    <a:pt x="610" y="921"/>
                  </a:lnTo>
                  <a:lnTo>
                    <a:pt x="610" y="921"/>
                  </a:lnTo>
                  <a:lnTo>
                    <a:pt x="608" y="922"/>
                  </a:lnTo>
                  <a:lnTo>
                    <a:pt x="605" y="923"/>
                  </a:lnTo>
                  <a:lnTo>
                    <a:pt x="603" y="922"/>
                  </a:lnTo>
                  <a:lnTo>
                    <a:pt x="602" y="922"/>
                  </a:lnTo>
                  <a:lnTo>
                    <a:pt x="601" y="922"/>
                  </a:lnTo>
                  <a:lnTo>
                    <a:pt x="600" y="926"/>
                  </a:lnTo>
                  <a:lnTo>
                    <a:pt x="600" y="926"/>
                  </a:lnTo>
                  <a:lnTo>
                    <a:pt x="596" y="924"/>
                  </a:lnTo>
                  <a:lnTo>
                    <a:pt x="590" y="924"/>
                  </a:lnTo>
                  <a:lnTo>
                    <a:pt x="590" y="924"/>
                  </a:lnTo>
                  <a:lnTo>
                    <a:pt x="587" y="921"/>
                  </a:lnTo>
                  <a:lnTo>
                    <a:pt x="585" y="920"/>
                  </a:lnTo>
                  <a:lnTo>
                    <a:pt x="584" y="917"/>
                  </a:lnTo>
                  <a:lnTo>
                    <a:pt x="584" y="917"/>
                  </a:lnTo>
                  <a:lnTo>
                    <a:pt x="583" y="918"/>
                  </a:lnTo>
                  <a:lnTo>
                    <a:pt x="581" y="918"/>
                  </a:lnTo>
                  <a:lnTo>
                    <a:pt x="578" y="918"/>
                  </a:lnTo>
                  <a:lnTo>
                    <a:pt x="573" y="917"/>
                  </a:lnTo>
                  <a:lnTo>
                    <a:pt x="567" y="917"/>
                  </a:lnTo>
                  <a:lnTo>
                    <a:pt x="567" y="917"/>
                  </a:lnTo>
                  <a:lnTo>
                    <a:pt x="567" y="914"/>
                  </a:lnTo>
                  <a:lnTo>
                    <a:pt x="565" y="911"/>
                  </a:lnTo>
                  <a:lnTo>
                    <a:pt x="563" y="910"/>
                  </a:lnTo>
                  <a:lnTo>
                    <a:pt x="562" y="908"/>
                  </a:lnTo>
                  <a:lnTo>
                    <a:pt x="562" y="908"/>
                  </a:lnTo>
                  <a:lnTo>
                    <a:pt x="558" y="909"/>
                  </a:lnTo>
                  <a:lnTo>
                    <a:pt x="557" y="908"/>
                  </a:lnTo>
                  <a:lnTo>
                    <a:pt x="555" y="907"/>
                  </a:lnTo>
                  <a:lnTo>
                    <a:pt x="551" y="906"/>
                  </a:lnTo>
                  <a:lnTo>
                    <a:pt x="551" y="906"/>
                  </a:lnTo>
                  <a:lnTo>
                    <a:pt x="542" y="905"/>
                  </a:lnTo>
                  <a:lnTo>
                    <a:pt x="533" y="906"/>
                  </a:lnTo>
                  <a:lnTo>
                    <a:pt x="533" y="906"/>
                  </a:lnTo>
                  <a:lnTo>
                    <a:pt x="533" y="903"/>
                  </a:lnTo>
                  <a:lnTo>
                    <a:pt x="532" y="902"/>
                  </a:lnTo>
                  <a:lnTo>
                    <a:pt x="528" y="901"/>
                  </a:lnTo>
                  <a:lnTo>
                    <a:pt x="523" y="902"/>
                  </a:lnTo>
                  <a:lnTo>
                    <a:pt x="520" y="901"/>
                  </a:lnTo>
                  <a:lnTo>
                    <a:pt x="520" y="901"/>
                  </a:lnTo>
                  <a:lnTo>
                    <a:pt x="518" y="899"/>
                  </a:lnTo>
                  <a:lnTo>
                    <a:pt x="517" y="897"/>
                  </a:lnTo>
                  <a:lnTo>
                    <a:pt x="517" y="897"/>
                  </a:lnTo>
                  <a:lnTo>
                    <a:pt x="515" y="896"/>
                  </a:lnTo>
                  <a:lnTo>
                    <a:pt x="511" y="896"/>
                  </a:lnTo>
                  <a:lnTo>
                    <a:pt x="510" y="896"/>
                  </a:lnTo>
                  <a:lnTo>
                    <a:pt x="509" y="895"/>
                  </a:lnTo>
                  <a:lnTo>
                    <a:pt x="509" y="892"/>
                  </a:lnTo>
                  <a:lnTo>
                    <a:pt x="509" y="890"/>
                  </a:lnTo>
                  <a:lnTo>
                    <a:pt x="509" y="890"/>
                  </a:lnTo>
                  <a:lnTo>
                    <a:pt x="506" y="891"/>
                  </a:lnTo>
                  <a:lnTo>
                    <a:pt x="505" y="891"/>
                  </a:lnTo>
                  <a:lnTo>
                    <a:pt x="501" y="890"/>
                  </a:lnTo>
                  <a:lnTo>
                    <a:pt x="497" y="890"/>
                  </a:lnTo>
                  <a:lnTo>
                    <a:pt x="497" y="890"/>
                  </a:lnTo>
                  <a:lnTo>
                    <a:pt x="497" y="888"/>
                  </a:lnTo>
                  <a:lnTo>
                    <a:pt x="496" y="886"/>
                  </a:lnTo>
                  <a:lnTo>
                    <a:pt x="496" y="885"/>
                  </a:lnTo>
                  <a:lnTo>
                    <a:pt x="495" y="883"/>
                  </a:lnTo>
                  <a:lnTo>
                    <a:pt x="495" y="883"/>
                  </a:lnTo>
                  <a:lnTo>
                    <a:pt x="489" y="882"/>
                  </a:lnTo>
                  <a:lnTo>
                    <a:pt x="482" y="881"/>
                  </a:lnTo>
                  <a:lnTo>
                    <a:pt x="475" y="879"/>
                  </a:lnTo>
                  <a:lnTo>
                    <a:pt x="469" y="879"/>
                  </a:lnTo>
                  <a:lnTo>
                    <a:pt x="469" y="879"/>
                  </a:lnTo>
                  <a:lnTo>
                    <a:pt x="467" y="876"/>
                  </a:lnTo>
                  <a:lnTo>
                    <a:pt x="466" y="874"/>
                  </a:lnTo>
                  <a:lnTo>
                    <a:pt x="465" y="871"/>
                  </a:lnTo>
                  <a:lnTo>
                    <a:pt x="464" y="867"/>
                  </a:lnTo>
                  <a:lnTo>
                    <a:pt x="464" y="867"/>
                  </a:lnTo>
                  <a:lnTo>
                    <a:pt x="459" y="866"/>
                  </a:lnTo>
                  <a:lnTo>
                    <a:pt x="455" y="864"/>
                  </a:lnTo>
                  <a:lnTo>
                    <a:pt x="452" y="863"/>
                  </a:lnTo>
                  <a:lnTo>
                    <a:pt x="449" y="863"/>
                  </a:lnTo>
                  <a:lnTo>
                    <a:pt x="446" y="863"/>
                  </a:lnTo>
                  <a:lnTo>
                    <a:pt x="446" y="863"/>
                  </a:lnTo>
                  <a:lnTo>
                    <a:pt x="446" y="862"/>
                  </a:lnTo>
                  <a:lnTo>
                    <a:pt x="445" y="861"/>
                  </a:lnTo>
                  <a:lnTo>
                    <a:pt x="443" y="860"/>
                  </a:lnTo>
                  <a:lnTo>
                    <a:pt x="439" y="860"/>
                  </a:lnTo>
                  <a:lnTo>
                    <a:pt x="437" y="859"/>
                  </a:lnTo>
                  <a:lnTo>
                    <a:pt x="437" y="859"/>
                  </a:lnTo>
                  <a:lnTo>
                    <a:pt x="437" y="857"/>
                  </a:lnTo>
                  <a:lnTo>
                    <a:pt x="437" y="857"/>
                  </a:lnTo>
                  <a:lnTo>
                    <a:pt x="433" y="858"/>
                  </a:lnTo>
                  <a:lnTo>
                    <a:pt x="431" y="857"/>
                  </a:lnTo>
                  <a:lnTo>
                    <a:pt x="430" y="856"/>
                  </a:lnTo>
                  <a:lnTo>
                    <a:pt x="430" y="854"/>
                  </a:lnTo>
                  <a:lnTo>
                    <a:pt x="430" y="854"/>
                  </a:lnTo>
                  <a:lnTo>
                    <a:pt x="425" y="855"/>
                  </a:lnTo>
                  <a:lnTo>
                    <a:pt x="420" y="854"/>
                  </a:lnTo>
                  <a:lnTo>
                    <a:pt x="412" y="851"/>
                  </a:lnTo>
                  <a:lnTo>
                    <a:pt x="412" y="851"/>
                  </a:lnTo>
                  <a:lnTo>
                    <a:pt x="412" y="847"/>
                  </a:lnTo>
                  <a:lnTo>
                    <a:pt x="411" y="845"/>
                  </a:lnTo>
                  <a:lnTo>
                    <a:pt x="408" y="843"/>
                  </a:lnTo>
                  <a:lnTo>
                    <a:pt x="405" y="842"/>
                  </a:lnTo>
                  <a:lnTo>
                    <a:pt x="402" y="841"/>
                  </a:lnTo>
                  <a:lnTo>
                    <a:pt x="399" y="840"/>
                  </a:lnTo>
                  <a:lnTo>
                    <a:pt x="397" y="838"/>
                  </a:lnTo>
                  <a:lnTo>
                    <a:pt x="396" y="834"/>
                  </a:lnTo>
                  <a:lnTo>
                    <a:pt x="396" y="834"/>
                  </a:lnTo>
                  <a:lnTo>
                    <a:pt x="393" y="836"/>
                  </a:lnTo>
                  <a:lnTo>
                    <a:pt x="388" y="836"/>
                  </a:lnTo>
                  <a:lnTo>
                    <a:pt x="388" y="836"/>
                  </a:lnTo>
                  <a:lnTo>
                    <a:pt x="386" y="833"/>
                  </a:lnTo>
                  <a:lnTo>
                    <a:pt x="386" y="827"/>
                  </a:lnTo>
                  <a:lnTo>
                    <a:pt x="386" y="827"/>
                  </a:lnTo>
                  <a:lnTo>
                    <a:pt x="382" y="827"/>
                  </a:lnTo>
                  <a:lnTo>
                    <a:pt x="379" y="826"/>
                  </a:lnTo>
                  <a:lnTo>
                    <a:pt x="377" y="825"/>
                  </a:lnTo>
                  <a:lnTo>
                    <a:pt x="376" y="823"/>
                  </a:lnTo>
                  <a:lnTo>
                    <a:pt x="376" y="823"/>
                  </a:lnTo>
                  <a:lnTo>
                    <a:pt x="374" y="824"/>
                  </a:lnTo>
                  <a:lnTo>
                    <a:pt x="372" y="824"/>
                  </a:lnTo>
                  <a:lnTo>
                    <a:pt x="369" y="823"/>
                  </a:lnTo>
                  <a:lnTo>
                    <a:pt x="365" y="823"/>
                  </a:lnTo>
                  <a:lnTo>
                    <a:pt x="365" y="823"/>
                  </a:lnTo>
                  <a:lnTo>
                    <a:pt x="364" y="820"/>
                  </a:lnTo>
                  <a:lnTo>
                    <a:pt x="361" y="818"/>
                  </a:lnTo>
                  <a:lnTo>
                    <a:pt x="357" y="817"/>
                  </a:lnTo>
                  <a:lnTo>
                    <a:pt x="354" y="816"/>
                  </a:lnTo>
                  <a:lnTo>
                    <a:pt x="354" y="816"/>
                  </a:lnTo>
                  <a:lnTo>
                    <a:pt x="354" y="813"/>
                  </a:lnTo>
                  <a:lnTo>
                    <a:pt x="353" y="810"/>
                  </a:lnTo>
                  <a:lnTo>
                    <a:pt x="352" y="808"/>
                  </a:lnTo>
                  <a:lnTo>
                    <a:pt x="352" y="805"/>
                  </a:lnTo>
                  <a:lnTo>
                    <a:pt x="352" y="805"/>
                  </a:lnTo>
                  <a:lnTo>
                    <a:pt x="349" y="805"/>
                  </a:lnTo>
                  <a:lnTo>
                    <a:pt x="347" y="804"/>
                  </a:lnTo>
                  <a:lnTo>
                    <a:pt x="343" y="802"/>
                  </a:lnTo>
                  <a:lnTo>
                    <a:pt x="340" y="801"/>
                  </a:lnTo>
                  <a:lnTo>
                    <a:pt x="336" y="800"/>
                  </a:lnTo>
                  <a:lnTo>
                    <a:pt x="334" y="800"/>
                  </a:lnTo>
                  <a:lnTo>
                    <a:pt x="334" y="800"/>
                  </a:lnTo>
                  <a:lnTo>
                    <a:pt x="333" y="799"/>
                  </a:lnTo>
                  <a:lnTo>
                    <a:pt x="331" y="797"/>
                  </a:lnTo>
                  <a:lnTo>
                    <a:pt x="330" y="796"/>
                  </a:lnTo>
                  <a:lnTo>
                    <a:pt x="329" y="794"/>
                  </a:lnTo>
                  <a:lnTo>
                    <a:pt x="329" y="794"/>
                  </a:lnTo>
                  <a:lnTo>
                    <a:pt x="329" y="793"/>
                  </a:lnTo>
                  <a:lnTo>
                    <a:pt x="328" y="792"/>
                  </a:lnTo>
                  <a:lnTo>
                    <a:pt x="326" y="790"/>
                  </a:lnTo>
                  <a:lnTo>
                    <a:pt x="325" y="790"/>
                  </a:lnTo>
                  <a:lnTo>
                    <a:pt x="325" y="789"/>
                  </a:lnTo>
                  <a:lnTo>
                    <a:pt x="325" y="787"/>
                  </a:lnTo>
                  <a:lnTo>
                    <a:pt x="325" y="784"/>
                  </a:lnTo>
                  <a:lnTo>
                    <a:pt x="325" y="784"/>
                  </a:lnTo>
                  <a:lnTo>
                    <a:pt x="323" y="785"/>
                  </a:lnTo>
                  <a:lnTo>
                    <a:pt x="321" y="786"/>
                  </a:lnTo>
                  <a:lnTo>
                    <a:pt x="318" y="786"/>
                  </a:lnTo>
                  <a:lnTo>
                    <a:pt x="316" y="787"/>
                  </a:lnTo>
                  <a:lnTo>
                    <a:pt x="316" y="787"/>
                  </a:lnTo>
                  <a:lnTo>
                    <a:pt x="309" y="780"/>
                  </a:lnTo>
                  <a:lnTo>
                    <a:pt x="309" y="780"/>
                  </a:lnTo>
                  <a:lnTo>
                    <a:pt x="309" y="779"/>
                  </a:lnTo>
                  <a:lnTo>
                    <a:pt x="308" y="778"/>
                  </a:lnTo>
                  <a:lnTo>
                    <a:pt x="307" y="778"/>
                  </a:lnTo>
                  <a:lnTo>
                    <a:pt x="307" y="778"/>
                  </a:lnTo>
                  <a:lnTo>
                    <a:pt x="301" y="776"/>
                  </a:lnTo>
                  <a:lnTo>
                    <a:pt x="301" y="776"/>
                  </a:lnTo>
                  <a:lnTo>
                    <a:pt x="301" y="774"/>
                  </a:lnTo>
                  <a:lnTo>
                    <a:pt x="301" y="772"/>
                  </a:lnTo>
                  <a:lnTo>
                    <a:pt x="301" y="772"/>
                  </a:lnTo>
                  <a:lnTo>
                    <a:pt x="294" y="766"/>
                  </a:lnTo>
                  <a:lnTo>
                    <a:pt x="291" y="763"/>
                  </a:lnTo>
                  <a:lnTo>
                    <a:pt x="289" y="760"/>
                  </a:lnTo>
                  <a:lnTo>
                    <a:pt x="289" y="760"/>
                  </a:lnTo>
                  <a:lnTo>
                    <a:pt x="284" y="759"/>
                  </a:lnTo>
                  <a:lnTo>
                    <a:pt x="280" y="757"/>
                  </a:lnTo>
                  <a:lnTo>
                    <a:pt x="275" y="755"/>
                  </a:lnTo>
                  <a:lnTo>
                    <a:pt x="271" y="754"/>
                  </a:lnTo>
                  <a:lnTo>
                    <a:pt x="271" y="754"/>
                  </a:lnTo>
                  <a:lnTo>
                    <a:pt x="268" y="746"/>
                  </a:lnTo>
                  <a:lnTo>
                    <a:pt x="267" y="742"/>
                  </a:lnTo>
                  <a:lnTo>
                    <a:pt x="265" y="740"/>
                  </a:lnTo>
                  <a:lnTo>
                    <a:pt x="265" y="740"/>
                  </a:lnTo>
                  <a:lnTo>
                    <a:pt x="260" y="736"/>
                  </a:lnTo>
                  <a:lnTo>
                    <a:pt x="253" y="731"/>
                  </a:lnTo>
                  <a:lnTo>
                    <a:pt x="253" y="731"/>
                  </a:lnTo>
                  <a:lnTo>
                    <a:pt x="252" y="729"/>
                  </a:lnTo>
                  <a:lnTo>
                    <a:pt x="252" y="728"/>
                  </a:lnTo>
                  <a:lnTo>
                    <a:pt x="251" y="728"/>
                  </a:lnTo>
                  <a:lnTo>
                    <a:pt x="251" y="728"/>
                  </a:lnTo>
                  <a:lnTo>
                    <a:pt x="249" y="726"/>
                  </a:lnTo>
                  <a:lnTo>
                    <a:pt x="246" y="724"/>
                  </a:lnTo>
                  <a:lnTo>
                    <a:pt x="246" y="724"/>
                  </a:lnTo>
                  <a:lnTo>
                    <a:pt x="242" y="718"/>
                  </a:lnTo>
                  <a:lnTo>
                    <a:pt x="239" y="714"/>
                  </a:lnTo>
                  <a:lnTo>
                    <a:pt x="235" y="711"/>
                  </a:lnTo>
                  <a:lnTo>
                    <a:pt x="235" y="711"/>
                  </a:lnTo>
                  <a:lnTo>
                    <a:pt x="232" y="709"/>
                  </a:lnTo>
                  <a:lnTo>
                    <a:pt x="228" y="708"/>
                  </a:lnTo>
                  <a:lnTo>
                    <a:pt x="228" y="708"/>
                  </a:lnTo>
                  <a:lnTo>
                    <a:pt x="228" y="706"/>
                  </a:lnTo>
                  <a:lnTo>
                    <a:pt x="227" y="705"/>
                  </a:lnTo>
                  <a:lnTo>
                    <a:pt x="227" y="703"/>
                  </a:lnTo>
                  <a:lnTo>
                    <a:pt x="226" y="701"/>
                  </a:lnTo>
                  <a:lnTo>
                    <a:pt x="226" y="701"/>
                  </a:lnTo>
                  <a:lnTo>
                    <a:pt x="224" y="700"/>
                  </a:lnTo>
                  <a:lnTo>
                    <a:pt x="222" y="699"/>
                  </a:lnTo>
                  <a:lnTo>
                    <a:pt x="222" y="699"/>
                  </a:lnTo>
                  <a:lnTo>
                    <a:pt x="221" y="696"/>
                  </a:lnTo>
                  <a:lnTo>
                    <a:pt x="220" y="693"/>
                  </a:lnTo>
                  <a:lnTo>
                    <a:pt x="219" y="689"/>
                  </a:lnTo>
                  <a:lnTo>
                    <a:pt x="218" y="688"/>
                  </a:lnTo>
                  <a:lnTo>
                    <a:pt x="215" y="688"/>
                  </a:lnTo>
                  <a:lnTo>
                    <a:pt x="215" y="688"/>
                  </a:lnTo>
                  <a:lnTo>
                    <a:pt x="215" y="679"/>
                  </a:lnTo>
                  <a:lnTo>
                    <a:pt x="215" y="679"/>
                  </a:lnTo>
                  <a:lnTo>
                    <a:pt x="214" y="678"/>
                  </a:lnTo>
                  <a:lnTo>
                    <a:pt x="212" y="678"/>
                  </a:lnTo>
                  <a:lnTo>
                    <a:pt x="211" y="679"/>
                  </a:lnTo>
                  <a:lnTo>
                    <a:pt x="210" y="677"/>
                  </a:lnTo>
                  <a:lnTo>
                    <a:pt x="210" y="677"/>
                  </a:lnTo>
                  <a:lnTo>
                    <a:pt x="209" y="673"/>
                  </a:lnTo>
                  <a:lnTo>
                    <a:pt x="206" y="667"/>
                  </a:lnTo>
                  <a:lnTo>
                    <a:pt x="201" y="663"/>
                  </a:lnTo>
                  <a:lnTo>
                    <a:pt x="198" y="662"/>
                  </a:lnTo>
                  <a:lnTo>
                    <a:pt x="194" y="661"/>
                  </a:lnTo>
                  <a:lnTo>
                    <a:pt x="194" y="661"/>
                  </a:lnTo>
                  <a:lnTo>
                    <a:pt x="194" y="656"/>
                  </a:lnTo>
                  <a:lnTo>
                    <a:pt x="194" y="654"/>
                  </a:lnTo>
                  <a:lnTo>
                    <a:pt x="192" y="653"/>
                  </a:lnTo>
                  <a:lnTo>
                    <a:pt x="192" y="653"/>
                  </a:lnTo>
                  <a:lnTo>
                    <a:pt x="190" y="653"/>
                  </a:lnTo>
                  <a:lnTo>
                    <a:pt x="188" y="653"/>
                  </a:lnTo>
                  <a:lnTo>
                    <a:pt x="188" y="653"/>
                  </a:lnTo>
                  <a:lnTo>
                    <a:pt x="188" y="650"/>
                  </a:lnTo>
                  <a:lnTo>
                    <a:pt x="188" y="647"/>
                  </a:lnTo>
                  <a:lnTo>
                    <a:pt x="188" y="647"/>
                  </a:lnTo>
                  <a:lnTo>
                    <a:pt x="186" y="645"/>
                  </a:lnTo>
                  <a:lnTo>
                    <a:pt x="184" y="643"/>
                  </a:lnTo>
                  <a:lnTo>
                    <a:pt x="184" y="643"/>
                  </a:lnTo>
                  <a:lnTo>
                    <a:pt x="180" y="640"/>
                  </a:lnTo>
                  <a:lnTo>
                    <a:pt x="177" y="637"/>
                  </a:lnTo>
                  <a:lnTo>
                    <a:pt x="177" y="637"/>
                  </a:lnTo>
                  <a:lnTo>
                    <a:pt x="177" y="634"/>
                  </a:lnTo>
                  <a:lnTo>
                    <a:pt x="176" y="631"/>
                  </a:lnTo>
                  <a:lnTo>
                    <a:pt x="174" y="625"/>
                  </a:lnTo>
                  <a:lnTo>
                    <a:pt x="174" y="625"/>
                  </a:lnTo>
                  <a:lnTo>
                    <a:pt x="173" y="624"/>
                  </a:lnTo>
                  <a:lnTo>
                    <a:pt x="171" y="623"/>
                  </a:lnTo>
                  <a:lnTo>
                    <a:pt x="170" y="621"/>
                  </a:lnTo>
                  <a:lnTo>
                    <a:pt x="170" y="619"/>
                  </a:lnTo>
                  <a:lnTo>
                    <a:pt x="170" y="619"/>
                  </a:lnTo>
                  <a:lnTo>
                    <a:pt x="169" y="616"/>
                  </a:lnTo>
                  <a:lnTo>
                    <a:pt x="167" y="615"/>
                  </a:lnTo>
                  <a:lnTo>
                    <a:pt x="165" y="614"/>
                  </a:lnTo>
                  <a:lnTo>
                    <a:pt x="161" y="614"/>
                  </a:lnTo>
                  <a:lnTo>
                    <a:pt x="161" y="614"/>
                  </a:lnTo>
                  <a:lnTo>
                    <a:pt x="161" y="611"/>
                  </a:lnTo>
                  <a:lnTo>
                    <a:pt x="160" y="607"/>
                  </a:lnTo>
                  <a:lnTo>
                    <a:pt x="160" y="604"/>
                  </a:lnTo>
                  <a:lnTo>
                    <a:pt x="157" y="601"/>
                  </a:lnTo>
                  <a:lnTo>
                    <a:pt x="157" y="601"/>
                  </a:lnTo>
                  <a:lnTo>
                    <a:pt x="153" y="601"/>
                  </a:lnTo>
                  <a:lnTo>
                    <a:pt x="152" y="603"/>
                  </a:lnTo>
                  <a:lnTo>
                    <a:pt x="152" y="603"/>
                  </a:lnTo>
                  <a:lnTo>
                    <a:pt x="151" y="602"/>
                  </a:lnTo>
                  <a:lnTo>
                    <a:pt x="150" y="601"/>
                  </a:lnTo>
                  <a:lnTo>
                    <a:pt x="150" y="598"/>
                  </a:lnTo>
                  <a:lnTo>
                    <a:pt x="150" y="598"/>
                  </a:lnTo>
                  <a:lnTo>
                    <a:pt x="148" y="595"/>
                  </a:lnTo>
                  <a:lnTo>
                    <a:pt x="146" y="592"/>
                  </a:lnTo>
                  <a:lnTo>
                    <a:pt x="146" y="592"/>
                  </a:lnTo>
                  <a:lnTo>
                    <a:pt x="145" y="589"/>
                  </a:lnTo>
                  <a:lnTo>
                    <a:pt x="144" y="585"/>
                  </a:lnTo>
                  <a:lnTo>
                    <a:pt x="144" y="581"/>
                  </a:lnTo>
                  <a:lnTo>
                    <a:pt x="143" y="576"/>
                  </a:lnTo>
                  <a:lnTo>
                    <a:pt x="143" y="576"/>
                  </a:lnTo>
                  <a:lnTo>
                    <a:pt x="142" y="574"/>
                  </a:lnTo>
                  <a:lnTo>
                    <a:pt x="140" y="571"/>
                  </a:lnTo>
                  <a:lnTo>
                    <a:pt x="139" y="567"/>
                  </a:lnTo>
                  <a:lnTo>
                    <a:pt x="139" y="566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35" y="563"/>
                  </a:lnTo>
                  <a:lnTo>
                    <a:pt x="131" y="563"/>
                  </a:lnTo>
                  <a:lnTo>
                    <a:pt x="129" y="563"/>
                  </a:lnTo>
                  <a:lnTo>
                    <a:pt x="125" y="560"/>
                  </a:lnTo>
                  <a:lnTo>
                    <a:pt x="125" y="560"/>
                  </a:lnTo>
                  <a:lnTo>
                    <a:pt x="125" y="559"/>
                  </a:lnTo>
                  <a:lnTo>
                    <a:pt x="125" y="557"/>
                  </a:lnTo>
                  <a:lnTo>
                    <a:pt x="124" y="555"/>
                  </a:lnTo>
                  <a:lnTo>
                    <a:pt x="124" y="554"/>
                  </a:lnTo>
                  <a:lnTo>
                    <a:pt x="124" y="554"/>
                  </a:lnTo>
                  <a:lnTo>
                    <a:pt x="127" y="554"/>
                  </a:lnTo>
                  <a:lnTo>
                    <a:pt x="127" y="554"/>
                  </a:lnTo>
                  <a:lnTo>
                    <a:pt x="125" y="551"/>
                  </a:lnTo>
                  <a:lnTo>
                    <a:pt x="122" y="550"/>
                  </a:lnTo>
                  <a:lnTo>
                    <a:pt x="115" y="546"/>
                  </a:lnTo>
                  <a:lnTo>
                    <a:pt x="115" y="546"/>
                  </a:lnTo>
                  <a:lnTo>
                    <a:pt x="114" y="537"/>
                  </a:lnTo>
                  <a:lnTo>
                    <a:pt x="110" y="529"/>
                  </a:lnTo>
                  <a:lnTo>
                    <a:pt x="106" y="522"/>
                  </a:lnTo>
                  <a:lnTo>
                    <a:pt x="101" y="518"/>
                  </a:lnTo>
                  <a:lnTo>
                    <a:pt x="101" y="518"/>
                  </a:lnTo>
                  <a:lnTo>
                    <a:pt x="101" y="512"/>
                  </a:lnTo>
                  <a:lnTo>
                    <a:pt x="100" y="509"/>
                  </a:lnTo>
                  <a:lnTo>
                    <a:pt x="99" y="506"/>
                  </a:lnTo>
                  <a:lnTo>
                    <a:pt x="99" y="506"/>
                  </a:lnTo>
                  <a:lnTo>
                    <a:pt x="97" y="505"/>
                  </a:lnTo>
                  <a:lnTo>
                    <a:pt x="94" y="504"/>
                  </a:lnTo>
                  <a:lnTo>
                    <a:pt x="94" y="504"/>
                  </a:lnTo>
                  <a:lnTo>
                    <a:pt x="92" y="499"/>
                  </a:lnTo>
                  <a:lnTo>
                    <a:pt x="91" y="493"/>
                  </a:lnTo>
                  <a:lnTo>
                    <a:pt x="91" y="493"/>
                  </a:lnTo>
                  <a:lnTo>
                    <a:pt x="90" y="490"/>
                  </a:lnTo>
                  <a:lnTo>
                    <a:pt x="89" y="486"/>
                  </a:lnTo>
                  <a:lnTo>
                    <a:pt x="89" y="486"/>
                  </a:lnTo>
                  <a:lnTo>
                    <a:pt x="85" y="484"/>
                  </a:lnTo>
                  <a:lnTo>
                    <a:pt x="85" y="484"/>
                  </a:lnTo>
                  <a:lnTo>
                    <a:pt x="84" y="480"/>
                  </a:lnTo>
                  <a:lnTo>
                    <a:pt x="85" y="477"/>
                  </a:lnTo>
                  <a:lnTo>
                    <a:pt x="84" y="474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79" y="469"/>
                  </a:lnTo>
                  <a:lnTo>
                    <a:pt x="79" y="469"/>
                  </a:lnTo>
                  <a:lnTo>
                    <a:pt x="78" y="465"/>
                  </a:lnTo>
                  <a:lnTo>
                    <a:pt x="78" y="463"/>
                  </a:lnTo>
                  <a:lnTo>
                    <a:pt x="77" y="460"/>
                  </a:lnTo>
                  <a:lnTo>
                    <a:pt x="76" y="457"/>
                  </a:lnTo>
                  <a:lnTo>
                    <a:pt x="76" y="457"/>
                  </a:lnTo>
                  <a:lnTo>
                    <a:pt x="74" y="454"/>
                  </a:lnTo>
                  <a:lnTo>
                    <a:pt x="73" y="453"/>
                  </a:lnTo>
                  <a:lnTo>
                    <a:pt x="71" y="451"/>
                  </a:lnTo>
                  <a:lnTo>
                    <a:pt x="71" y="451"/>
                  </a:lnTo>
                  <a:lnTo>
                    <a:pt x="69" y="443"/>
                  </a:lnTo>
                  <a:lnTo>
                    <a:pt x="69" y="443"/>
                  </a:lnTo>
                  <a:lnTo>
                    <a:pt x="67" y="442"/>
                  </a:lnTo>
                  <a:lnTo>
                    <a:pt x="65" y="441"/>
                  </a:lnTo>
                  <a:lnTo>
                    <a:pt x="65" y="441"/>
                  </a:lnTo>
                  <a:lnTo>
                    <a:pt x="64" y="440"/>
                  </a:lnTo>
                  <a:lnTo>
                    <a:pt x="65" y="438"/>
                  </a:lnTo>
                  <a:lnTo>
                    <a:pt x="65" y="436"/>
                  </a:lnTo>
                  <a:lnTo>
                    <a:pt x="65" y="435"/>
                  </a:lnTo>
                  <a:lnTo>
                    <a:pt x="65" y="435"/>
                  </a:lnTo>
                  <a:lnTo>
                    <a:pt x="61" y="431"/>
                  </a:lnTo>
                  <a:lnTo>
                    <a:pt x="60" y="427"/>
                  </a:lnTo>
                  <a:lnTo>
                    <a:pt x="60" y="424"/>
                  </a:lnTo>
                  <a:lnTo>
                    <a:pt x="61" y="421"/>
                  </a:lnTo>
                  <a:lnTo>
                    <a:pt x="61" y="421"/>
                  </a:lnTo>
                  <a:lnTo>
                    <a:pt x="61" y="419"/>
                  </a:lnTo>
                  <a:lnTo>
                    <a:pt x="60" y="418"/>
                  </a:lnTo>
                  <a:lnTo>
                    <a:pt x="59" y="416"/>
                  </a:lnTo>
                  <a:lnTo>
                    <a:pt x="56" y="416"/>
                  </a:lnTo>
                  <a:lnTo>
                    <a:pt x="54" y="415"/>
                  </a:lnTo>
                  <a:lnTo>
                    <a:pt x="54" y="415"/>
                  </a:lnTo>
                  <a:lnTo>
                    <a:pt x="55" y="412"/>
                  </a:lnTo>
                  <a:lnTo>
                    <a:pt x="56" y="411"/>
                  </a:lnTo>
                  <a:lnTo>
                    <a:pt x="57" y="410"/>
                  </a:lnTo>
                  <a:lnTo>
                    <a:pt x="59" y="410"/>
                  </a:lnTo>
                  <a:lnTo>
                    <a:pt x="62" y="410"/>
                  </a:lnTo>
                  <a:lnTo>
                    <a:pt x="63" y="409"/>
                  </a:lnTo>
                  <a:lnTo>
                    <a:pt x="65" y="408"/>
                  </a:lnTo>
                  <a:lnTo>
                    <a:pt x="65" y="408"/>
                  </a:lnTo>
                  <a:lnTo>
                    <a:pt x="64" y="406"/>
                  </a:lnTo>
                  <a:lnTo>
                    <a:pt x="63" y="404"/>
                  </a:lnTo>
                  <a:lnTo>
                    <a:pt x="62" y="404"/>
                  </a:lnTo>
                  <a:lnTo>
                    <a:pt x="61" y="404"/>
                  </a:lnTo>
                  <a:lnTo>
                    <a:pt x="57" y="406"/>
                  </a:lnTo>
                  <a:lnTo>
                    <a:pt x="55" y="406"/>
                  </a:lnTo>
                  <a:lnTo>
                    <a:pt x="52" y="406"/>
                  </a:lnTo>
                  <a:lnTo>
                    <a:pt x="52" y="406"/>
                  </a:lnTo>
                  <a:lnTo>
                    <a:pt x="50" y="403"/>
                  </a:lnTo>
                  <a:lnTo>
                    <a:pt x="49" y="401"/>
                  </a:lnTo>
                  <a:lnTo>
                    <a:pt x="49" y="401"/>
                  </a:lnTo>
                  <a:lnTo>
                    <a:pt x="48" y="398"/>
                  </a:lnTo>
                  <a:lnTo>
                    <a:pt x="48" y="395"/>
                  </a:lnTo>
                  <a:lnTo>
                    <a:pt x="48" y="392"/>
                  </a:lnTo>
                  <a:lnTo>
                    <a:pt x="47" y="390"/>
                  </a:lnTo>
                  <a:lnTo>
                    <a:pt x="47" y="390"/>
                  </a:lnTo>
                  <a:lnTo>
                    <a:pt x="46" y="389"/>
                  </a:lnTo>
                  <a:lnTo>
                    <a:pt x="46" y="388"/>
                  </a:lnTo>
                  <a:lnTo>
                    <a:pt x="47" y="386"/>
                  </a:lnTo>
                  <a:lnTo>
                    <a:pt x="47" y="381"/>
                  </a:lnTo>
                  <a:lnTo>
                    <a:pt x="47" y="381"/>
                  </a:lnTo>
                  <a:lnTo>
                    <a:pt x="45" y="372"/>
                  </a:lnTo>
                  <a:lnTo>
                    <a:pt x="42" y="363"/>
                  </a:lnTo>
                  <a:lnTo>
                    <a:pt x="42" y="363"/>
                  </a:lnTo>
                  <a:lnTo>
                    <a:pt x="42" y="359"/>
                  </a:lnTo>
                  <a:lnTo>
                    <a:pt x="40" y="354"/>
                  </a:lnTo>
                  <a:lnTo>
                    <a:pt x="40" y="354"/>
                  </a:lnTo>
                  <a:lnTo>
                    <a:pt x="38" y="352"/>
                  </a:lnTo>
                  <a:lnTo>
                    <a:pt x="36" y="350"/>
                  </a:lnTo>
                  <a:lnTo>
                    <a:pt x="36" y="350"/>
                  </a:lnTo>
                  <a:lnTo>
                    <a:pt x="35" y="341"/>
                  </a:lnTo>
                  <a:lnTo>
                    <a:pt x="34" y="332"/>
                  </a:lnTo>
                  <a:lnTo>
                    <a:pt x="34" y="332"/>
                  </a:lnTo>
                  <a:lnTo>
                    <a:pt x="33" y="330"/>
                  </a:lnTo>
                  <a:lnTo>
                    <a:pt x="32" y="327"/>
                  </a:lnTo>
                  <a:lnTo>
                    <a:pt x="32" y="327"/>
                  </a:lnTo>
                  <a:lnTo>
                    <a:pt x="30" y="311"/>
                  </a:lnTo>
                  <a:lnTo>
                    <a:pt x="29" y="302"/>
                  </a:lnTo>
                  <a:lnTo>
                    <a:pt x="28" y="299"/>
                  </a:lnTo>
                  <a:lnTo>
                    <a:pt x="27" y="296"/>
                  </a:lnTo>
                  <a:lnTo>
                    <a:pt x="27" y="296"/>
                  </a:lnTo>
                  <a:lnTo>
                    <a:pt x="25" y="292"/>
                  </a:lnTo>
                  <a:lnTo>
                    <a:pt x="25" y="288"/>
                  </a:lnTo>
                  <a:lnTo>
                    <a:pt x="24" y="282"/>
                  </a:lnTo>
                  <a:lnTo>
                    <a:pt x="22" y="278"/>
                  </a:lnTo>
                  <a:lnTo>
                    <a:pt x="22" y="278"/>
                  </a:lnTo>
                  <a:lnTo>
                    <a:pt x="18" y="273"/>
                  </a:lnTo>
                  <a:lnTo>
                    <a:pt x="18" y="273"/>
                  </a:lnTo>
                  <a:lnTo>
                    <a:pt x="18" y="268"/>
                  </a:lnTo>
                  <a:lnTo>
                    <a:pt x="18" y="262"/>
                  </a:lnTo>
                  <a:lnTo>
                    <a:pt x="18" y="262"/>
                  </a:lnTo>
                  <a:lnTo>
                    <a:pt x="17" y="258"/>
                  </a:lnTo>
                  <a:lnTo>
                    <a:pt x="16" y="255"/>
                  </a:lnTo>
                  <a:lnTo>
                    <a:pt x="16" y="255"/>
                  </a:lnTo>
                  <a:lnTo>
                    <a:pt x="16" y="253"/>
                  </a:lnTo>
                  <a:lnTo>
                    <a:pt x="17" y="252"/>
                  </a:lnTo>
                  <a:lnTo>
                    <a:pt x="18" y="250"/>
                  </a:lnTo>
                  <a:lnTo>
                    <a:pt x="18" y="249"/>
                  </a:lnTo>
                  <a:lnTo>
                    <a:pt x="18" y="249"/>
                  </a:lnTo>
                  <a:lnTo>
                    <a:pt x="17" y="246"/>
                  </a:lnTo>
                  <a:lnTo>
                    <a:pt x="16" y="244"/>
                  </a:lnTo>
                  <a:lnTo>
                    <a:pt x="14" y="242"/>
                  </a:lnTo>
                  <a:lnTo>
                    <a:pt x="14" y="239"/>
                  </a:lnTo>
                  <a:lnTo>
                    <a:pt x="14" y="239"/>
                  </a:lnTo>
                  <a:lnTo>
                    <a:pt x="14" y="237"/>
                  </a:lnTo>
                  <a:lnTo>
                    <a:pt x="15" y="236"/>
                  </a:lnTo>
                  <a:lnTo>
                    <a:pt x="16" y="234"/>
                  </a:lnTo>
                  <a:lnTo>
                    <a:pt x="16" y="233"/>
                  </a:lnTo>
                  <a:lnTo>
                    <a:pt x="16" y="233"/>
                  </a:lnTo>
                  <a:lnTo>
                    <a:pt x="14" y="229"/>
                  </a:lnTo>
                  <a:lnTo>
                    <a:pt x="12" y="224"/>
                  </a:lnTo>
                  <a:lnTo>
                    <a:pt x="11" y="219"/>
                  </a:lnTo>
                  <a:lnTo>
                    <a:pt x="8" y="215"/>
                  </a:lnTo>
                  <a:lnTo>
                    <a:pt x="8" y="215"/>
                  </a:lnTo>
                  <a:lnTo>
                    <a:pt x="11" y="208"/>
                  </a:lnTo>
                  <a:lnTo>
                    <a:pt x="13" y="203"/>
                  </a:lnTo>
                  <a:lnTo>
                    <a:pt x="16" y="198"/>
                  </a:lnTo>
                  <a:lnTo>
                    <a:pt x="18" y="193"/>
                  </a:lnTo>
                  <a:lnTo>
                    <a:pt x="18" y="193"/>
                  </a:lnTo>
                  <a:lnTo>
                    <a:pt x="17" y="190"/>
                  </a:lnTo>
                  <a:lnTo>
                    <a:pt x="15" y="188"/>
                  </a:lnTo>
                  <a:lnTo>
                    <a:pt x="8" y="186"/>
                  </a:lnTo>
                  <a:lnTo>
                    <a:pt x="8" y="186"/>
                  </a:lnTo>
                  <a:lnTo>
                    <a:pt x="9" y="177"/>
                  </a:lnTo>
                  <a:lnTo>
                    <a:pt x="9" y="168"/>
                  </a:lnTo>
                  <a:lnTo>
                    <a:pt x="8" y="157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8" y="142"/>
                  </a:lnTo>
                  <a:lnTo>
                    <a:pt x="6" y="138"/>
                  </a:lnTo>
                  <a:lnTo>
                    <a:pt x="3" y="135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5" y="110"/>
                  </a:lnTo>
                  <a:lnTo>
                    <a:pt x="6" y="98"/>
                  </a:lnTo>
                  <a:lnTo>
                    <a:pt x="5" y="93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2" y="82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2" y="74"/>
                  </a:lnTo>
                  <a:lnTo>
                    <a:pt x="2" y="71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4" y="61"/>
                  </a:lnTo>
                  <a:lnTo>
                    <a:pt x="4" y="59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4" y="55"/>
                  </a:lnTo>
                  <a:lnTo>
                    <a:pt x="6" y="51"/>
                  </a:lnTo>
                  <a:lnTo>
                    <a:pt x="7" y="48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5"/>
                  </a:lnTo>
                  <a:lnTo>
                    <a:pt x="13" y="23"/>
                  </a:lnTo>
                  <a:lnTo>
                    <a:pt x="15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7" y="26"/>
                  </a:lnTo>
                  <a:lnTo>
                    <a:pt x="18" y="28"/>
                  </a:lnTo>
                  <a:lnTo>
                    <a:pt x="20" y="31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9" y="34"/>
                  </a:lnTo>
                  <a:lnTo>
                    <a:pt x="18" y="3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8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1" y="55"/>
                  </a:lnTo>
                  <a:lnTo>
                    <a:pt x="20" y="63"/>
                  </a:lnTo>
                  <a:lnTo>
                    <a:pt x="20" y="63"/>
                  </a:lnTo>
                  <a:lnTo>
                    <a:pt x="19" y="73"/>
                  </a:lnTo>
                  <a:lnTo>
                    <a:pt x="19" y="85"/>
                  </a:lnTo>
                  <a:lnTo>
                    <a:pt x="18" y="95"/>
                  </a:lnTo>
                  <a:lnTo>
                    <a:pt x="16" y="99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5" y="108"/>
                  </a:lnTo>
                  <a:lnTo>
                    <a:pt x="16" y="114"/>
                  </a:lnTo>
                  <a:lnTo>
                    <a:pt x="16" y="114"/>
                  </a:lnTo>
                  <a:lnTo>
                    <a:pt x="17" y="118"/>
                  </a:lnTo>
                  <a:lnTo>
                    <a:pt x="18" y="126"/>
                  </a:lnTo>
                  <a:lnTo>
                    <a:pt x="18" y="126"/>
                  </a:lnTo>
                  <a:lnTo>
                    <a:pt x="19" y="126"/>
                  </a:lnTo>
                  <a:lnTo>
                    <a:pt x="20" y="127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9" y="128"/>
                  </a:lnTo>
                  <a:lnTo>
                    <a:pt x="18" y="129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9" y="130"/>
                  </a:lnTo>
                  <a:lnTo>
                    <a:pt x="20" y="131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19" y="132"/>
                  </a:lnTo>
                  <a:lnTo>
                    <a:pt x="18" y="133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22" y="136"/>
                  </a:lnTo>
                  <a:lnTo>
                    <a:pt x="22" y="136"/>
                  </a:lnTo>
                  <a:lnTo>
                    <a:pt x="21" y="13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0" y="150"/>
                  </a:lnTo>
                  <a:lnTo>
                    <a:pt x="21" y="157"/>
                  </a:lnTo>
                  <a:lnTo>
                    <a:pt x="23" y="164"/>
                  </a:lnTo>
                  <a:lnTo>
                    <a:pt x="22" y="172"/>
                  </a:lnTo>
                  <a:lnTo>
                    <a:pt x="22" y="172"/>
                  </a:lnTo>
                  <a:lnTo>
                    <a:pt x="21" y="176"/>
                  </a:lnTo>
                  <a:lnTo>
                    <a:pt x="20" y="179"/>
                  </a:lnTo>
                  <a:lnTo>
                    <a:pt x="20" y="179"/>
                  </a:lnTo>
                  <a:lnTo>
                    <a:pt x="21" y="185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3" y="194"/>
                  </a:lnTo>
                  <a:lnTo>
                    <a:pt x="22" y="199"/>
                  </a:lnTo>
                  <a:lnTo>
                    <a:pt x="23" y="205"/>
                  </a:lnTo>
                  <a:lnTo>
                    <a:pt x="25" y="207"/>
                  </a:lnTo>
                  <a:lnTo>
                    <a:pt x="27" y="208"/>
                  </a:lnTo>
                  <a:lnTo>
                    <a:pt x="27" y="208"/>
                  </a:lnTo>
                  <a:lnTo>
                    <a:pt x="25" y="214"/>
                  </a:lnTo>
                  <a:lnTo>
                    <a:pt x="25" y="219"/>
                  </a:lnTo>
                  <a:lnTo>
                    <a:pt x="27" y="231"/>
                  </a:lnTo>
                  <a:lnTo>
                    <a:pt x="27" y="231"/>
                  </a:lnTo>
                  <a:lnTo>
                    <a:pt x="25" y="231"/>
                  </a:lnTo>
                  <a:lnTo>
                    <a:pt x="25" y="232"/>
                  </a:lnTo>
                  <a:lnTo>
                    <a:pt x="24" y="233"/>
                  </a:lnTo>
                  <a:lnTo>
                    <a:pt x="24" y="233"/>
                  </a:lnTo>
                  <a:lnTo>
                    <a:pt x="26" y="233"/>
                  </a:lnTo>
                  <a:lnTo>
                    <a:pt x="26" y="234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6" y="240"/>
                  </a:lnTo>
                  <a:lnTo>
                    <a:pt x="24" y="245"/>
                  </a:lnTo>
                  <a:lnTo>
                    <a:pt x="24" y="245"/>
                  </a:lnTo>
                  <a:lnTo>
                    <a:pt x="24" y="247"/>
                  </a:lnTo>
                  <a:lnTo>
                    <a:pt x="25" y="248"/>
                  </a:lnTo>
                  <a:lnTo>
                    <a:pt x="27" y="251"/>
                  </a:lnTo>
                  <a:lnTo>
                    <a:pt x="30" y="253"/>
                  </a:lnTo>
                  <a:lnTo>
                    <a:pt x="34" y="255"/>
                  </a:lnTo>
                  <a:lnTo>
                    <a:pt x="34" y="255"/>
                  </a:lnTo>
                  <a:lnTo>
                    <a:pt x="34" y="257"/>
                  </a:lnTo>
                  <a:lnTo>
                    <a:pt x="34" y="258"/>
                  </a:lnTo>
                  <a:lnTo>
                    <a:pt x="35" y="259"/>
                  </a:lnTo>
                  <a:lnTo>
                    <a:pt x="36" y="259"/>
                  </a:lnTo>
                  <a:lnTo>
                    <a:pt x="36" y="259"/>
                  </a:lnTo>
                  <a:lnTo>
                    <a:pt x="35" y="262"/>
                  </a:lnTo>
                  <a:lnTo>
                    <a:pt x="35" y="265"/>
                  </a:lnTo>
                  <a:lnTo>
                    <a:pt x="37" y="269"/>
                  </a:lnTo>
                  <a:lnTo>
                    <a:pt x="39" y="273"/>
                  </a:lnTo>
                  <a:lnTo>
                    <a:pt x="40" y="278"/>
                  </a:lnTo>
                  <a:lnTo>
                    <a:pt x="40" y="278"/>
                  </a:lnTo>
                  <a:lnTo>
                    <a:pt x="40" y="280"/>
                  </a:lnTo>
                  <a:lnTo>
                    <a:pt x="39" y="281"/>
                  </a:lnTo>
                  <a:lnTo>
                    <a:pt x="39" y="282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9" y="287"/>
                  </a:lnTo>
                  <a:lnTo>
                    <a:pt x="40" y="289"/>
                  </a:lnTo>
                  <a:lnTo>
                    <a:pt x="40" y="289"/>
                  </a:lnTo>
                  <a:lnTo>
                    <a:pt x="42" y="299"/>
                  </a:lnTo>
                  <a:lnTo>
                    <a:pt x="43" y="305"/>
                  </a:lnTo>
                  <a:lnTo>
                    <a:pt x="45" y="306"/>
                  </a:lnTo>
                  <a:lnTo>
                    <a:pt x="47" y="307"/>
                  </a:lnTo>
                  <a:lnTo>
                    <a:pt x="47" y="307"/>
                  </a:lnTo>
                  <a:lnTo>
                    <a:pt x="49" y="323"/>
                  </a:lnTo>
                  <a:lnTo>
                    <a:pt x="52" y="338"/>
                  </a:lnTo>
                  <a:lnTo>
                    <a:pt x="52" y="338"/>
                  </a:lnTo>
                  <a:lnTo>
                    <a:pt x="52" y="340"/>
                  </a:lnTo>
                  <a:lnTo>
                    <a:pt x="52" y="342"/>
                  </a:lnTo>
                  <a:lnTo>
                    <a:pt x="52" y="342"/>
                  </a:lnTo>
                  <a:lnTo>
                    <a:pt x="55" y="345"/>
                  </a:lnTo>
                  <a:lnTo>
                    <a:pt x="56" y="346"/>
                  </a:lnTo>
                  <a:lnTo>
                    <a:pt x="56" y="348"/>
                  </a:lnTo>
                  <a:lnTo>
                    <a:pt x="56" y="348"/>
                  </a:lnTo>
                  <a:lnTo>
                    <a:pt x="56" y="347"/>
                  </a:lnTo>
                  <a:lnTo>
                    <a:pt x="55" y="348"/>
                  </a:lnTo>
                  <a:lnTo>
                    <a:pt x="54" y="349"/>
                  </a:lnTo>
                  <a:lnTo>
                    <a:pt x="54" y="350"/>
                  </a:lnTo>
                  <a:lnTo>
                    <a:pt x="54" y="350"/>
                  </a:lnTo>
                  <a:lnTo>
                    <a:pt x="56" y="352"/>
                  </a:lnTo>
                  <a:lnTo>
                    <a:pt x="57" y="354"/>
                  </a:lnTo>
                  <a:lnTo>
                    <a:pt x="59" y="361"/>
                  </a:lnTo>
                  <a:lnTo>
                    <a:pt x="61" y="369"/>
                  </a:lnTo>
                  <a:lnTo>
                    <a:pt x="63" y="372"/>
                  </a:lnTo>
                  <a:lnTo>
                    <a:pt x="65" y="374"/>
                  </a:lnTo>
                  <a:lnTo>
                    <a:pt x="65" y="374"/>
                  </a:lnTo>
                  <a:lnTo>
                    <a:pt x="65" y="376"/>
                  </a:lnTo>
                  <a:lnTo>
                    <a:pt x="64" y="378"/>
                  </a:lnTo>
                  <a:lnTo>
                    <a:pt x="63" y="379"/>
                  </a:lnTo>
                  <a:lnTo>
                    <a:pt x="63" y="381"/>
                  </a:lnTo>
                  <a:lnTo>
                    <a:pt x="63" y="381"/>
                  </a:lnTo>
                  <a:lnTo>
                    <a:pt x="63" y="386"/>
                  </a:lnTo>
                  <a:lnTo>
                    <a:pt x="65" y="389"/>
                  </a:lnTo>
                  <a:lnTo>
                    <a:pt x="66" y="393"/>
                  </a:lnTo>
                  <a:lnTo>
                    <a:pt x="67" y="397"/>
                  </a:lnTo>
                  <a:lnTo>
                    <a:pt x="67" y="397"/>
                  </a:lnTo>
                  <a:lnTo>
                    <a:pt x="67" y="398"/>
                  </a:lnTo>
                  <a:lnTo>
                    <a:pt x="66" y="399"/>
                  </a:lnTo>
                  <a:lnTo>
                    <a:pt x="65" y="401"/>
                  </a:lnTo>
                  <a:lnTo>
                    <a:pt x="65" y="401"/>
                  </a:lnTo>
                  <a:lnTo>
                    <a:pt x="67" y="408"/>
                  </a:lnTo>
                  <a:lnTo>
                    <a:pt x="67" y="413"/>
                  </a:lnTo>
                  <a:lnTo>
                    <a:pt x="67" y="419"/>
                  </a:lnTo>
                  <a:lnTo>
                    <a:pt x="67" y="419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1" y="423"/>
                  </a:lnTo>
                  <a:lnTo>
                    <a:pt x="71" y="425"/>
                  </a:lnTo>
                  <a:lnTo>
                    <a:pt x="71" y="428"/>
                  </a:lnTo>
                  <a:lnTo>
                    <a:pt x="71" y="428"/>
                  </a:lnTo>
                  <a:lnTo>
                    <a:pt x="74" y="428"/>
                  </a:lnTo>
                  <a:lnTo>
                    <a:pt x="74" y="428"/>
                  </a:lnTo>
                  <a:lnTo>
                    <a:pt x="77" y="433"/>
                  </a:lnTo>
                  <a:lnTo>
                    <a:pt x="81" y="437"/>
                  </a:lnTo>
                  <a:lnTo>
                    <a:pt x="81" y="437"/>
                  </a:lnTo>
                  <a:lnTo>
                    <a:pt x="81" y="445"/>
                  </a:lnTo>
                  <a:lnTo>
                    <a:pt x="81" y="445"/>
                  </a:lnTo>
                  <a:lnTo>
                    <a:pt x="85" y="451"/>
                  </a:lnTo>
                  <a:lnTo>
                    <a:pt x="88" y="456"/>
                  </a:lnTo>
                  <a:lnTo>
                    <a:pt x="92" y="460"/>
                  </a:lnTo>
                  <a:lnTo>
                    <a:pt x="96" y="462"/>
                  </a:lnTo>
                  <a:lnTo>
                    <a:pt x="99" y="463"/>
                  </a:lnTo>
                  <a:lnTo>
                    <a:pt x="99" y="463"/>
                  </a:lnTo>
                  <a:lnTo>
                    <a:pt x="98" y="468"/>
                  </a:lnTo>
                  <a:lnTo>
                    <a:pt x="99" y="471"/>
                  </a:lnTo>
                  <a:lnTo>
                    <a:pt x="101" y="475"/>
                  </a:lnTo>
                  <a:lnTo>
                    <a:pt x="103" y="480"/>
                  </a:lnTo>
                  <a:lnTo>
                    <a:pt x="103" y="482"/>
                  </a:lnTo>
                  <a:lnTo>
                    <a:pt x="103" y="486"/>
                  </a:lnTo>
                  <a:lnTo>
                    <a:pt x="103" y="486"/>
                  </a:lnTo>
                  <a:lnTo>
                    <a:pt x="105" y="492"/>
                  </a:lnTo>
                  <a:lnTo>
                    <a:pt x="109" y="496"/>
                  </a:lnTo>
                  <a:lnTo>
                    <a:pt x="114" y="500"/>
                  </a:lnTo>
                  <a:lnTo>
                    <a:pt x="117" y="504"/>
                  </a:lnTo>
                  <a:lnTo>
                    <a:pt x="117" y="504"/>
                  </a:lnTo>
                  <a:lnTo>
                    <a:pt x="117" y="520"/>
                  </a:lnTo>
                  <a:lnTo>
                    <a:pt x="117" y="520"/>
                  </a:lnTo>
                  <a:lnTo>
                    <a:pt x="118" y="522"/>
                  </a:lnTo>
                  <a:lnTo>
                    <a:pt x="119" y="524"/>
                  </a:lnTo>
                  <a:lnTo>
                    <a:pt x="119" y="524"/>
                  </a:lnTo>
                  <a:lnTo>
                    <a:pt x="121" y="528"/>
                  </a:lnTo>
                  <a:lnTo>
                    <a:pt x="123" y="530"/>
                  </a:lnTo>
                  <a:lnTo>
                    <a:pt x="130" y="534"/>
                  </a:lnTo>
                  <a:lnTo>
                    <a:pt x="130" y="534"/>
                  </a:lnTo>
                  <a:lnTo>
                    <a:pt x="131" y="537"/>
                  </a:lnTo>
                  <a:lnTo>
                    <a:pt x="133" y="540"/>
                  </a:lnTo>
                  <a:lnTo>
                    <a:pt x="136" y="542"/>
                  </a:lnTo>
                  <a:lnTo>
                    <a:pt x="137" y="546"/>
                  </a:lnTo>
                  <a:lnTo>
                    <a:pt x="137" y="546"/>
                  </a:lnTo>
                  <a:lnTo>
                    <a:pt x="139" y="548"/>
                  </a:lnTo>
                  <a:lnTo>
                    <a:pt x="140" y="549"/>
                  </a:lnTo>
                  <a:lnTo>
                    <a:pt x="142" y="552"/>
                  </a:lnTo>
                  <a:lnTo>
                    <a:pt x="144" y="555"/>
                  </a:lnTo>
                  <a:lnTo>
                    <a:pt x="145" y="556"/>
                  </a:lnTo>
                  <a:lnTo>
                    <a:pt x="148" y="556"/>
                  </a:lnTo>
                  <a:lnTo>
                    <a:pt x="148" y="556"/>
                  </a:lnTo>
                  <a:lnTo>
                    <a:pt x="148" y="562"/>
                  </a:lnTo>
                  <a:lnTo>
                    <a:pt x="149" y="566"/>
                  </a:lnTo>
                  <a:lnTo>
                    <a:pt x="149" y="571"/>
                  </a:lnTo>
                  <a:lnTo>
                    <a:pt x="148" y="576"/>
                  </a:lnTo>
                  <a:lnTo>
                    <a:pt x="148" y="576"/>
                  </a:lnTo>
                  <a:lnTo>
                    <a:pt x="150" y="578"/>
                  </a:lnTo>
                  <a:lnTo>
                    <a:pt x="153" y="579"/>
                  </a:lnTo>
                  <a:lnTo>
                    <a:pt x="157" y="581"/>
                  </a:lnTo>
                  <a:lnTo>
                    <a:pt x="159" y="582"/>
                  </a:lnTo>
                  <a:lnTo>
                    <a:pt x="159" y="582"/>
                  </a:lnTo>
                  <a:lnTo>
                    <a:pt x="159" y="587"/>
                  </a:lnTo>
                  <a:lnTo>
                    <a:pt x="159" y="590"/>
                  </a:lnTo>
                  <a:lnTo>
                    <a:pt x="159" y="592"/>
                  </a:lnTo>
                  <a:lnTo>
                    <a:pt x="159" y="592"/>
                  </a:lnTo>
                  <a:lnTo>
                    <a:pt x="161" y="594"/>
                  </a:lnTo>
                  <a:lnTo>
                    <a:pt x="163" y="595"/>
                  </a:lnTo>
                  <a:lnTo>
                    <a:pt x="165" y="596"/>
                  </a:lnTo>
                  <a:lnTo>
                    <a:pt x="166" y="598"/>
                  </a:lnTo>
                  <a:lnTo>
                    <a:pt x="166" y="598"/>
                  </a:lnTo>
                  <a:lnTo>
                    <a:pt x="167" y="601"/>
                  </a:lnTo>
                  <a:lnTo>
                    <a:pt x="169" y="603"/>
                  </a:lnTo>
                  <a:lnTo>
                    <a:pt x="174" y="607"/>
                  </a:lnTo>
                  <a:lnTo>
                    <a:pt x="174" y="607"/>
                  </a:lnTo>
                  <a:lnTo>
                    <a:pt x="173" y="610"/>
                  </a:lnTo>
                  <a:lnTo>
                    <a:pt x="172" y="612"/>
                  </a:lnTo>
                  <a:lnTo>
                    <a:pt x="173" y="614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74" y="618"/>
                  </a:lnTo>
                  <a:lnTo>
                    <a:pt x="176" y="619"/>
                  </a:lnTo>
                  <a:lnTo>
                    <a:pt x="179" y="619"/>
                  </a:lnTo>
                  <a:lnTo>
                    <a:pt x="181" y="619"/>
                  </a:lnTo>
                  <a:lnTo>
                    <a:pt x="182" y="619"/>
                  </a:lnTo>
                  <a:lnTo>
                    <a:pt x="182" y="621"/>
                  </a:lnTo>
                  <a:lnTo>
                    <a:pt x="182" y="623"/>
                  </a:lnTo>
                  <a:lnTo>
                    <a:pt x="182" y="623"/>
                  </a:lnTo>
                  <a:lnTo>
                    <a:pt x="194" y="623"/>
                  </a:lnTo>
                  <a:lnTo>
                    <a:pt x="194" y="623"/>
                  </a:lnTo>
                  <a:lnTo>
                    <a:pt x="196" y="626"/>
                  </a:lnTo>
                  <a:lnTo>
                    <a:pt x="197" y="630"/>
                  </a:lnTo>
                  <a:lnTo>
                    <a:pt x="200" y="634"/>
                  </a:lnTo>
                  <a:lnTo>
                    <a:pt x="202" y="636"/>
                  </a:lnTo>
                  <a:lnTo>
                    <a:pt x="203" y="638"/>
                  </a:lnTo>
                  <a:lnTo>
                    <a:pt x="204" y="641"/>
                  </a:lnTo>
                  <a:lnTo>
                    <a:pt x="204" y="645"/>
                  </a:lnTo>
                  <a:lnTo>
                    <a:pt x="204" y="645"/>
                  </a:lnTo>
                  <a:lnTo>
                    <a:pt x="208" y="647"/>
                  </a:lnTo>
                  <a:lnTo>
                    <a:pt x="212" y="647"/>
                  </a:lnTo>
                  <a:lnTo>
                    <a:pt x="212" y="647"/>
                  </a:lnTo>
                  <a:lnTo>
                    <a:pt x="213" y="652"/>
                  </a:lnTo>
                  <a:lnTo>
                    <a:pt x="215" y="654"/>
                  </a:lnTo>
                  <a:lnTo>
                    <a:pt x="220" y="659"/>
                  </a:lnTo>
                  <a:lnTo>
                    <a:pt x="223" y="664"/>
                  </a:lnTo>
                  <a:lnTo>
                    <a:pt x="226" y="671"/>
                  </a:lnTo>
                  <a:lnTo>
                    <a:pt x="226" y="671"/>
                  </a:lnTo>
                  <a:lnTo>
                    <a:pt x="228" y="672"/>
                  </a:lnTo>
                  <a:lnTo>
                    <a:pt x="229" y="673"/>
                  </a:lnTo>
                  <a:lnTo>
                    <a:pt x="233" y="675"/>
                  </a:lnTo>
                  <a:lnTo>
                    <a:pt x="233" y="675"/>
                  </a:lnTo>
                  <a:lnTo>
                    <a:pt x="235" y="678"/>
                  </a:lnTo>
                  <a:lnTo>
                    <a:pt x="236" y="679"/>
                  </a:lnTo>
                  <a:lnTo>
                    <a:pt x="240" y="679"/>
                  </a:lnTo>
                  <a:lnTo>
                    <a:pt x="240" y="679"/>
                  </a:lnTo>
                  <a:lnTo>
                    <a:pt x="241" y="683"/>
                  </a:lnTo>
                  <a:lnTo>
                    <a:pt x="243" y="687"/>
                  </a:lnTo>
                  <a:lnTo>
                    <a:pt x="249" y="695"/>
                  </a:lnTo>
                  <a:lnTo>
                    <a:pt x="249" y="695"/>
                  </a:lnTo>
                  <a:lnTo>
                    <a:pt x="253" y="699"/>
                  </a:lnTo>
                  <a:lnTo>
                    <a:pt x="253" y="699"/>
                  </a:lnTo>
                  <a:lnTo>
                    <a:pt x="253" y="702"/>
                  </a:lnTo>
                  <a:lnTo>
                    <a:pt x="254" y="704"/>
                  </a:lnTo>
                  <a:lnTo>
                    <a:pt x="254" y="706"/>
                  </a:lnTo>
                  <a:lnTo>
                    <a:pt x="255" y="708"/>
                  </a:lnTo>
                  <a:lnTo>
                    <a:pt x="255" y="708"/>
                  </a:lnTo>
                  <a:lnTo>
                    <a:pt x="258" y="708"/>
                  </a:lnTo>
                  <a:lnTo>
                    <a:pt x="260" y="708"/>
                  </a:lnTo>
                  <a:lnTo>
                    <a:pt x="260" y="708"/>
                  </a:lnTo>
                  <a:lnTo>
                    <a:pt x="261" y="712"/>
                  </a:lnTo>
                  <a:lnTo>
                    <a:pt x="262" y="715"/>
                  </a:lnTo>
                  <a:lnTo>
                    <a:pt x="262" y="715"/>
                  </a:lnTo>
                  <a:lnTo>
                    <a:pt x="264" y="717"/>
                  </a:lnTo>
                  <a:lnTo>
                    <a:pt x="267" y="720"/>
                  </a:lnTo>
                  <a:lnTo>
                    <a:pt x="267" y="720"/>
                  </a:lnTo>
                  <a:lnTo>
                    <a:pt x="269" y="723"/>
                  </a:lnTo>
                  <a:lnTo>
                    <a:pt x="272" y="726"/>
                  </a:lnTo>
                  <a:lnTo>
                    <a:pt x="275" y="728"/>
                  </a:lnTo>
                  <a:lnTo>
                    <a:pt x="283" y="728"/>
                  </a:lnTo>
                  <a:lnTo>
                    <a:pt x="283" y="728"/>
                  </a:lnTo>
                  <a:lnTo>
                    <a:pt x="282" y="733"/>
                  </a:lnTo>
                  <a:lnTo>
                    <a:pt x="283" y="736"/>
                  </a:lnTo>
                  <a:lnTo>
                    <a:pt x="284" y="738"/>
                  </a:lnTo>
                  <a:lnTo>
                    <a:pt x="286" y="740"/>
                  </a:lnTo>
                  <a:lnTo>
                    <a:pt x="290" y="742"/>
                  </a:lnTo>
                  <a:lnTo>
                    <a:pt x="292" y="744"/>
                  </a:lnTo>
                  <a:lnTo>
                    <a:pt x="293" y="746"/>
                  </a:lnTo>
                  <a:lnTo>
                    <a:pt x="293" y="746"/>
                  </a:lnTo>
                  <a:lnTo>
                    <a:pt x="297" y="745"/>
                  </a:lnTo>
                  <a:lnTo>
                    <a:pt x="300" y="746"/>
                  </a:lnTo>
                  <a:lnTo>
                    <a:pt x="303" y="747"/>
                  </a:lnTo>
                  <a:lnTo>
                    <a:pt x="305" y="749"/>
                  </a:lnTo>
                  <a:lnTo>
                    <a:pt x="309" y="753"/>
                  </a:lnTo>
                  <a:lnTo>
                    <a:pt x="311" y="755"/>
                  </a:lnTo>
                  <a:lnTo>
                    <a:pt x="313" y="756"/>
                  </a:lnTo>
                  <a:lnTo>
                    <a:pt x="313" y="756"/>
                  </a:lnTo>
                  <a:lnTo>
                    <a:pt x="316" y="756"/>
                  </a:lnTo>
                  <a:lnTo>
                    <a:pt x="318" y="756"/>
                  </a:lnTo>
                  <a:lnTo>
                    <a:pt x="318" y="756"/>
                  </a:lnTo>
                  <a:lnTo>
                    <a:pt x="318" y="758"/>
                  </a:lnTo>
                  <a:lnTo>
                    <a:pt x="318" y="760"/>
                  </a:lnTo>
                  <a:lnTo>
                    <a:pt x="318" y="760"/>
                  </a:lnTo>
                  <a:lnTo>
                    <a:pt x="320" y="761"/>
                  </a:lnTo>
                  <a:lnTo>
                    <a:pt x="322" y="761"/>
                  </a:lnTo>
                  <a:lnTo>
                    <a:pt x="324" y="761"/>
                  </a:lnTo>
                  <a:lnTo>
                    <a:pt x="325" y="762"/>
                  </a:lnTo>
                  <a:lnTo>
                    <a:pt x="325" y="762"/>
                  </a:lnTo>
                  <a:lnTo>
                    <a:pt x="328" y="767"/>
                  </a:lnTo>
                  <a:lnTo>
                    <a:pt x="330" y="773"/>
                  </a:lnTo>
                  <a:lnTo>
                    <a:pt x="333" y="778"/>
                  </a:lnTo>
                  <a:lnTo>
                    <a:pt x="336" y="782"/>
                  </a:lnTo>
                  <a:lnTo>
                    <a:pt x="336" y="782"/>
                  </a:lnTo>
                  <a:lnTo>
                    <a:pt x="340" y="785"/>
                  </a:lnTo>
                  <a:lnTo>
                    <a:pt x="343" y="788"/>
                  </a:lnTo>
                  <a:lnTo>
                    <a:pt x="346" y="790"/>
                  </a:lnTo>
                  <a:lnTo>
                    <a:pt x="350" y="794"/>
                  </a:lnTo>
                  <a:lnTo>
                    <a:pt x="350" y="794"/>
                  </a:lnTo>
                  <a:lnTo>
                    <a:pt x="353" y="793"/>
                  </a:lnTo>
                  <a:lnTo>
                    <a:pt x="357" y="793"/>
                  </a:lnTo>
                  <a:lnTo>
                    <a:pt x="362" y="794"/>
                  </a:lnTo>
                  <a:lnTo>
                    <a:pt x="365" y="796"/>
                  </a:lnTo>
                  <a:lnTo>
                    <a:pt x="365" y="796"/>
                  </a:lnTo>
                  <a:lnTo>
                    <a:pt x="368" y="800"/>
                  </a:lnTo>
                  <a:lnTo>
                    <a:pt x="368" y="800"/>
                  </a:lnTo>
                  <a:lnTo>
                    <a:pt x="370" y="799"/>
                  </a:lnTo>
                  <a:lnTo>
                    <a:pt x="372" y="798"/>
                  </a:lnTo>
                  <a:lnTo>
                    <a:pt x="372" y="798"/>
                  </a:lnTo>
                  <a:lnTo>
                    <a:pt x="372" y="799"/>
                  </a:lnTo>
                  <a:lnTo>
                    <a:pt x="374" y="800"/>
                  </a:lnTo>
                  <a:lnTo>
                    <a:pt x="374" y="800"/>
                  </a:lnTo>
                  <a:lnTo>
                    <a:pt x="377" y="802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7" y="809"/>
                  </a:lnTo>
                  <a:lnTo>
                    <a:pt x="391" y="810"/>
                  </a:lnTo>
                  <a:lnTo>
                    <a:pt x="396" y="811"/>
                  </a:lnTo>
                  <a:lnTo>
                    <a:pt x="396" y="811"/>
                  </a:lnTo>
                  <a:lnTo>
                    <a:pt x="398" y="816"/>
                  </a:lnTo>
                  <a:lnTo>
                    <a:pt x="402" y="820"/>
                  </a:lnTo>
                  <a:lnTo>
                    <a:pt x="402" y="820"/>
                  </a:lnTo>
                  <a:lnTo>
                    <a:pt x="404" y="821"/>
                  </a:lnTo>
                  <a:lnTo>
                    <a:pt x="406" y="820"/>
                  </a:lnTo>
                  <a:lnTo>
                    <a:pt x="408" y="820"/>
                  </a:lnTo>
                  <a:lnTo>
                    <a:pt x="410" y="820"/>
                  </a:lnTo>
                  <a:lnTo>
                    <a:pt x="410" y="820"/>
                  </a:lnTo>
                  <a:lnTo>
                    <a:pt x="411" y="823"/>
                  </a:lnTo>
                  <a:lnTo>
                    <a:pt x="412" y="825"/>
                  </a:lnTo>
                  <a:lnTo>
                    <a:pt x="412" y="825"/>
                  </a:lnTo>
                  <a:lnTo>
                    <a:pt x="413" y="825"/>
                  </a:lnTo>
                  <a:lnTo>
                    <a:pt x="414" y="824"/>
                  </a:lnTo>
                  <a:lnTo>
                    <a:pt x="415" y="823"/>
                  </a:lnTo>
                  <a:lnTo>
                    <a:pt x="417" y="823"/>
                  </a:lnTo>
                  <a:lnTo>
                    <a:pt x="417" y="823"/>
                  </a:lnTo>
                  <a:lnTo>
                    <a:pt x="418" y="825"/>
                  </a:lnTo>
                  <a:lnTo>
                    <a:pt x="419" y="827"/>
                  </a:lnTo>
                  <a:lnTo>
                    <a:pt x="419" y="827"/>
                  </a:lnTo>
                  <a:lnTo>
                    <a:pt x="420" y="827"/>
                  </a:lnTo>
                  <a:lnTo>
                    <a:pt x="423" y="826"/>
                  </a:lnTo>
                  <a:lnTo>
                    <a:pt x="424" y="825"/>
                  </a:lnTo>
                  <a:lnTo>
                    <a:pt x="424" y="825"/>
                  </a:lnTo>
                  <a:lnTo>
                    <a:pt x="426" y="827"/>
                  </a:lnTo>
                  <a:lnTo>
                    <a:pt x="428" y="829"/>
                  </a:lnTo>
                  <a:lnTo>
                    <a:pt x="428" y="829"/>
                  </a:lnTo>
                  <a:lnTo>
                    <a:pt x="431" y="830"/>
                  </a:lnTo>
                  <a:lnTo>
                    <a:pt x="435" y="831"/>
                  </a:lnTo>
                  <a:lnTo>
                    <a:pt x="435" y="831"/>
                  </a:lnTo>
                  <a:lnTo>
                    <a:pt x="439" y="835"/>
                  </a:lnTo>
                  <a:lnTo>
                    <a:pt x="444" y="839"/>
                  </a:lnTo>
                  <a:lnTo>
                    <a:pt x="444" y="839"/>
                  </a:lnTo>
                  <a:lnTo>
                    <a:pt x="457" y="839"/>
                  </a:lnTo>
                  <a:lnTo>
                    <a:pt x="457" y="839"/>
                  </a:lnTo>
                  <a:lnTo>
                    <a:pt x="458" y="841"/>
                  </a:lnTo>
                  <a:lnTo>
                    <a:pt x="459" y="843"/>
                  </a:lnTo>
                  <a:lnTo>
                    <a:pt x="464" y="846"/>
                  </a:lnTo>
                  <a:lnTo>
                    <a:pt x="467" y="848"/>
                  </a:lnTo>
                  <a:lnTo>
                    <a:pt x="471" y="851"/>
                  </a:lnTo>
                  <a:lnTo>
                    <a:pt x="471" y="851"/>
                  </a:lnTo>
                  <a:lnTo>
                    <a:pt x="486" y="854"/>
                  </a:lnTo>
                  <a:lnTo>
                    <a:pt x="493" y="855"/>
                  </a:lnTo>
                  <a:lnTo>
                    <a:pt x="495" y="857"/>
                  </a:lnTo>
                  <a:lnTo>
                    <a:pt x="497" y="859"/>
                  </a:lnTo>
                  <a:lnTo>
                    <a:pt x="497" y="859"/>
                  </a:lnTo>
                  <a:lnTo>
                    <a:pt x="499" y="859"/>
                  </a:lnTo>
                  <a:lnTo>
                    <a:pt x="502" y="858"/>
                  </a:lnTo>
                  <a:lnTo>
                    <a:pt x="505" y="857"/>
                  </a:lnTo>
                  <a:lnTo>
                    <a:pt x="505" y="857"/>
                  </a:lnTo>
                  <a:lnTo>
                    <a:pt x="506" y="857"/>
                  </a:lnTo>
                  <a:lnTo>
                    <a:pt x="508" y="858"/>
                  </a:lnTo>
                  <a:lnTo>
                    <a:pt x="511" y="861"/>
                  </a:lnTo>
                  <a:lnTo>
                    <a:pt x="511" y="861"/>
                  </a:lnTo>
                  <a:lnTo>
                    <a:pt x="515" y="862"/>
                  </a:lnTo>
                  <a:lnTo>
                    <a:pt x="520" y="863"/>
                  </a:lnTo>
                  <a:lnTo>
                    <a:pt x="520" y="863"/>
                  </a:lnTo>
                  <a:lnTo>
                    <a:pt x="520" y="864"/>
                  </a:lnTo>
                  <a:lnTo>
                    <a:pt x="521" y="865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5" y="866"/>
                  </a:lnTo>
                  <a:lnTo>
                    <a:pt x="528" y="867"/>
                  </a:lnTo>
                  <a:lnTo>
                    <a:pt x="531" y="869"/>
                  </a:lnTo>
                  <a:lnTo>
                    <a:pt x="531" y="869"/>
                  </a:lnTo>
                  <a:lnTo>
                    <a:pt x="535" y="871"/>
                  </a:lnTo>
                  <a:lnTo>
                    <a:pt x="538" y="872"/>
                  </a:lnTo>
                  <a:lnTo>
                    <a:pt x="542" y="872"/>
                  </a:lnTo>
                  <a:lnTo>
                    <a:pt x="542" y="872"/>
                  </a:lnTo>
                  <a:lnTo>
                    <a:pt x="543" y="875"/>
                  </a:lnTo>
                  <a:lnTo>
                    <a:pt x="544" y="879"/>
                  </a:lnTo>
                  <a:lnTo>
                    <a:pt x="544" y="879"/>
                  </a:lnTo>
                  <a:lnTo>
                    <a:pt x="547" y="879"/>
                  </a:lnTo>
                  <a:lnTo>
                    <a:pt x="549" y="879"/>
                  </a:lnTo>
                  <a:lnTo>
                    <a:pt x="552" y="878"/>
                  </a:lnTo>
                  <a:lnTo>
                    <a:pt x="553" y="877"/>
                  </a:lnTo>
                  <a:lnTo>
                    <a:pt x="553" y="877"/>
                  </a:lnTo>
                  <a:lnTo>
                    <a:pt x="554" y="881"/>
                  </a:lnTo>
                  <a:lnTo>
                    <a:pt x="554" y="881"/>
                  </a:lnTo>
                  <a:lnTo>
                    <a:pt x="567" y="880"/>
                  </a:lnTo>
                  <a:lnTo>
                    <a:pt x="569" y="881"/>
                  </a:lnTo>
                  <a:lnTo>
                    <a:pt x="572" y="881"/>
                  </a:lnTo>
                  <a:lnTo>
                    <a:pt x="574" y="883"/>
                  </a:lnTo>
                  <a:lnTo>
                    <a:pt x="576" y="885"/>
                  </a:lnTo>
                  <a:lnTo>
                    <a:pt x="576" y="885"/>
                  </a:lnTo>
                  <a:lnTo>
                    <a:pt x="582" y="884"/>
                  </a:lnTo>
                  <a:lnTo>
                    <a:pt x="590" y="884"/>
                  </a:lnTo>
                  <a:lnTo>
                    <a:pt x="594" y="885"/>
                  </a:lnTo>
                  <a:lnTo>
                    <a:pt x="596" y="887"/>
                  </a:lnTo>
                  <a:lnTo>
                    <a:pt x="599" y="889"/>
                  </a:lnTo>
                  <a:lnTo>
                    <a:pt x="600" y="892"/>
                  </a:lnTo>
                  <a:lnTo>
                    <a:pt x="600" y="892"/>
                  </a:lnTo>
                  <a:lnTo>
                    <a:pt x="602" y="890"/>
                  </a:lnTo>
                  <a:lnTo>
                    <a:pt x="604" y="890"/>
                  </a:lnTo>
                  <a:lnTo>
                    <a:pt x="608" y="891"/>
                  </a:lnTo>
                  <a:lnTo>
                    <a:pt x="611" y="892"/>
                  </a:lnTo>
                  <a:lnTo>
                    <a:pt x="614" y="895"/>
                  </a:lnTo>
                  <a:lnTo>
                    <a:pt x="614" y="895"/>
                  </a:lnTo>
                  <a:lnTo>
                    <a:pt x="618" y="896"/>
                  </a:lnTo>
                  <a:lnTo>
                    <a:pt x="620" y="897"/>
                  </a:lnTo>
                  <a:lnTo>
                    <a:pt x="621" y="899"/>
                  </a:lnTo>
                  <a:lnTo>
                    <a:pt x="621" y="899"/>
                  </a:lnTo>
                  <a:lnTo>
                    <a:pt x="623" y="899"/>
                  </a:lnTo>
                  <a:lnTo>
                    <a:pt x="626" y="899"/>
                  </a:lnTo>
                  <a:lnTo>
                    <a:pt x="632" y="900"/>
                  </a:lnTo>
                  <a:lnTo>
                    <a:pt x="638" y="902"/>
                  </a:lnTo>
                  <a:lnTo>
                    <a:pt x="643" y="903"/>
                  </a:lnTo>
                  <a:lnTo>
                    <a:pt x="643" y="903"/>
                  </a:lnTo>
                  <a:lnTo>
                    <a:pt x="649" y="903"/>
                  </a:lnTo>
                  <a:lnTo>
                    <a:pt x="654" y="903"/>
                  </a:lnTo>
                  <a:lnTo>
                    <a:pt x="656" y="903"/>
                  </a:lnTo>
                  <a:lnTo>
                    <a:pt x="658" y="904"/>
                  </a:lnTo>
                  <a:lnTo>
                    <a:pt x="660" y="905"/>
                  </a:lnTo>
                  <a:lnTo>
                    <a:pt x="661" y="908"/>
                  </a:lnTo>
                  <a:lnTo>
                    <a:pt x="661" y="908"/>
                  </a:lnTo>
                  <a:lnTo>
                    <a:pt x="665" y="906"/>
                  </a:lnTo>
                  <a:lnTo>
                    <a:pt x="669" y="906"/>
                  </a:lnTo>
                  <a:lnTo>
                    <a:pt x="679" y="908"/>
                  </a:lnTo>
                  <a:lnTo>
                    <a:pt x="679" y="908"/>
                  </a:lnTo>
                  <a:lnTo>
                    <a:pt x="679" y="906"/>
                  </a:lnTo>
                  <a:lnTo>
                    <a:pt x="680" y="905"/>
                  </a:lnTo>
                  <a:lnTo>
                    <a:pt x="681" y="906"/>
                  </a:lnTo>
                  <a:lnTo>
                    <a:pt x="681" y="906"/>
                  </a:lnTo>
                  <a:lnTo>
                    <a:pt x="683" y="908"/>
                  </a:lnTo>
                  <a:lnTo>
                    <a:pt x="684" y="909"/>
                  </a:lnTo>
                  <a:lnTo>
                    <a:pt x="693" y="908"/>
                  </a:lnTo>
                  <a:lnTo>
                    <a:pt x="693" y="908"/>
                  </a:lnTo>
                  <a:lnTo>
                    <a:pt x="701" y="908"/>
                  </a:lnTo>
                  <a:lnTo>
                    <a:pt x="701" y="908"/>
                  </a:lnTo>
                  <a:lnTo>
                    <a:pt x="706" y="909"/>
                  </a:lnTo>
                  <a:lnTo>
                    <a:pt x="711" y="910"/>
                  </a:lnTo>
                  <a:lnTo>
                    <a:pt x="711" y="910"/>
                  </a:lnTo>
                  <a:lnTo>
                    <a:pt x="715" y="915"/>
                  </a:lnTo>
                  <a:lnTo>
                    <a:pt x="715" y="915"/>
                  </a:lnTo>
                  <a:lnTo>
                    <a:pt x="716" y="915"/>
                  </a:lnTo>
                  <a:lnTo>
                    <a:pt x="717" y="914"/>
                  </a:lnTo>
                  <a:lnTo>
                    <a:pt x="717" y="912"/>
                  </a:lnTo>
                  <a:lnTo>
                    <a:pt x="717" y="912"/>
                  </a:lnTo>
                  <a:lnTo>
                    <a:pt x="718" y="912"/>
                  </a:lnTo>
                  <a:lnTo>
                    <a:pt x="719" y="914"/>
                  </a:lnTo>
                  <a:lnTo>
                    <a:pt x="719" y="915"/>
                  </a:lnTo>
                  <a:lnTo>
                    <a:pt x="719" y="915"/>
                  </a:lnTo>
                  <a:lnTo>
                    <a:pt x="726" y="915"/>
                  </a:lnTo>
                  <a:lnTo>
                    <a:pt x="733" y="915"/>
                  </a:lnTo>
                  <a:lnTo>
                    <a:pt x="733" y="915"/>
                  </a:lnTo>
                  <a:lnTo>
                    <a:pt x="739" y="916"/>
                  </a:lnTo>
                  <a:lnTo>
                    <a:pt x="743" y="916"/>
                  </a:lnTo>
                  <a:lnTo>
                    <a:pt x="746" y="917"/>
                  </a:lnTo>
                  <a:lnTo>
                    <a:pt x="746" y="917"/>
                  </a:lnTo>
                  <a:lnTo>
                    <a:pt x="747" y="918"/>
                  </a:lnTo>
                  <a:lnTo>
                    <a:pt x="748" y="919"/>
                  </a:lnTo>
                  <a:lnTo>
                    <a:pt x="749" y="921"/>
                  </a:lnTo>
                  <a:lnTo>
                    <a:pt x="750" y="921"/>
                  </a:lnTo>
                  <a:lnTo>
                    <a:pt x="750" y="921"/>
                  </a:lnTo>
                  <a:lnTo>
                    <a:pt x="755" y="922"/>
                  </a:lnTo>
                  <a:lnTo>
                    <a:pt x="760" y="921"/>
                  </a:lnTo>
                  <a:lnTo>
                    <a:pt x="764" y="921"/>
                  </a:lnTo>
                  <a:lnTo>
                    <a:pt x="766" y="922"/>
                  </a:lnTo>
                  <a:lnTo>
                    <a:pt x="768" y="924"/>
                  </a:lnTo>
                  <a:lnTo>
                    <a:pt x="768" y="924"/>
                  </a:lnTo>
                  <a:lnTo>
                    <a:pt x="772" y="922"/>
                  </a:lnTo>
                  <a:lnTo>
                    <a:pt x="775" y="920"/>
                  </a:lnTo>
                  <a:lnTo>
                    <a:pt x="777" y="919"/>
                  </a:lnTo>
                  <a:lnTo>
                    <a:pt x="780" y="917"/>
                  </a:lnTo>
                  <a:lnTo>
                    <a:pt x="780" y="917"/>
                  </a:lnTo>
                  <a:lnTo>
                    <a:pt x="782" y="919"/>
                  </a:lnTo>
                  <a:lnTo>
                    <a:pt x="786" y="920"/>
                  </a:lnTo>
                  <a:lnTo>
                    <a:pt x="795" y="921"/>
                  </a:lnTo>
                  <a:lnTo>
                    <a:pt x="803" y="921"/>
                  </a:lnTo>
                  <a:lnTo>
                    <a:pt x="806" y="922"/>
                  </a:lnTo>
                  <a:lnTo>
                    <a:pt x="809" y="924"/>
                  </a:lnTo>
                  <a:lnTo>
                    <a:pt x="809" y="924"/>
                  </a:lnTo>
                  <a:lnTo>
                    <a:pt x="810" y="924"/>
                  </a:lnTo>
                  <a:lnTo>
                    <a:pt x="811" y="924"/>
                  </a:lnTo>
                  <a:lnTo>
                    <a:pt x="816" y="924"/>
                  </a:lnTo>
                  <a:lnTo>
                    <a:pt x="816" y="924"/>
                  </a:lnTo>
                  <a:lnTo>
                    <a:pt x="825" y="923"/>
                  </a:lnTo>
                  <a:lnTo>
                    <a:pt x="836" y="924"/>
                  </a:lnTo>
                  <a:lnTo>
                    <a:pt x="836" y="924"/>
                  </a:lnTo>
                  <a:lnTo>
                    <a:pt x="847" y="925"/>
                  </a:lnTo>
                  <a:lnTo>
                    <a:pt x="855" y="926"/>
                  </a:lnTo>
                  <a:lnTo>
                    <a:pt x="863" y="926"/>
                  </a:lnTo>
                  <a:lnTo>
                    <a:pt x="863" y="926"/>
                  </a:lnTo>
                  <a:lnTo>
                    <a:pt x="866" y="925"/>
                  </a:lnTo>
                  <a:lnTo>
                    <a:pt x="868" y="924"/>
                  </a:lnTo>
                  <a:lnTo>
                    <a:pt x="871" y="923"/>
                  </a:lnTo>
                  <a:lnTo>
                    <a:pt x="877" y="924"/>
                  </a:lnTo>
                  <a:lnTo>
                    <a:pt x="877" y="924"/>
                  </a:lnTo>
                  <a:lnTo>
                    <a:pt x="878" y="925"/>
                  </a:lnTo>
                  <a:lnTo>
                    <a:pt x="879" y="926"/>
                  </a:lnTo>
                  <a:lnTo>
                    <a:pt x="879" y="926"/>
                  </a:lnTo>
                  <a:lnTo>
                    <a:pt x="882" y="925"/>
                  </a:lnTo>
                  <a:lnTo>
                    <a:pt x="884" y="924"/>
                  </a:lnTo>
                  <a:lnTo>
                    <a:pt x="885" y="924"/>
                  </a:lnTo>
                  <a:lnTo>
                    <a:pt x="887" y="926"/>
                  </a:lnTo>
                  <a:lnTo>
                    <a:pt x="887" y="926"/>
                  </a:lnTo>
                  <a:lnTo>
                    <a:pt x="896" y="926"/>
                  </a:lnTo>
                  <a:lnTo>
                    <a:pt x="907" y="926"/>
                  </a:lnTo>
                  <a:lnTo>
                    <a:pt x="907" y="926"/>
                  </a:lnTo>
                  <a:lnTo>
                    <a:pt x="919" y="924"/>
                  </a:lnTo>
                  <a:lnTo>
                    <a:pt x="926" y="923"/>
                  </a:lnTo>
                  <a:lnTo>
                    <a:pt x="934" y="924"/>
                  </a:lnTo>
                  <a:lnTo>
                    <a:pt x="934" y="924"/>
                  </a:lnTo>
                  <a:lnTo>
                    <a:pt x="941" y="925"/>
                  </a:lnTo>
                  <a:lnTo>
                    <a:pt x="945" y="926"/>
                  </a:lnTo>
                  <a:lnTo>
                    <a:pt x="948" y="926"/>
                  </a:lnTo>
                  <a:lnTo>
                    <a:pt x="948" y="926"/>
                  </a:lnTo>
                  <a:lnTo>
                    <a:pt x="950" y="925"/>
                  </a:lnTo>
                  <a:lnTo>
                    <a:pt x="952" y="924"/>
                  </a:lnTo>
                  <a:lnTo>
                    <a:pt x="954" y="922"/>
                  </a:lnTo>
                  <a:lnTo>
                    <a:pt x="957" y="921"/>
                  </a:lnTo>
                  <a:lnTo>
                    <a:pt x="957" y="921"/>
                  </a:lnTo>
                  <a:lnTo>
                    <a:pt x="962" y="921"/>
                  </a:lnTo>
                  <a:lnTo>
                    <a:pt x="967" y="920"/>
                  </a:lnTo>
                  <a:lnTo>
                    <a:pt x="973" y="920"/>
                  </a:lnTo>
                  <a:lnTo>
                    <a:pt x="980" y="919"/>
                  </a:lnTo>
                  <a:lnTo>
                    <a:pt x="980" y="919"/>
                  </a:lnTo>
                  <a:lnTo>
                    <a:pt x="986" y="917"/>
                  </a:lnTo>
                  <a:lnTo>
                    <a:pt x="986" y="917"/>
                  </a:lnTo>
                  <a:lnTo>
                    <a:pt x="988" y="917"/>
                  </a:lnTo>
                  <a:lnTo>
                    <a:pt x="990" y="917"/>
                  </a:lnTo>
                  <a:lnTo>
                    <a:pt x="990" y="917"/>
                  </a:lnTo>
                  <a:lnTo>
                    <a:pt x="992" y="916"/>
                  </a:lnTo>
                  <a:lnTo>
                    <a:pt x="994" y="915"/>
                  </a:lnTo>
                  <a:lnTo>
                    <a:pt x="1000" y="915"/>
                  </a:lnTo>
                  <a:lnTo>
                    <a:pt x="1000" y="915"/>
                  </a:lnTo>
                  <a:lnTo>
                    <a:pt x="1012" y="912"/>
                  </a:lnTo>
                  <a:lnTo>
                    <a:pt x="1026" y="910"/>
                  </a:lnTo>
                  <a:lnTo>
                    <a:pt x="1026" y="910"/>
                  </a:lnTo>
                  <a:lnTo>
                    <a:pt x="1037" y="908"/>
                  </a:lnTo>
                  <a:lnTo>
                    <a:pt x="1037" y="908"/>
                  </a:lnTo>
                  <a:lnTo>
                    <a:pt x="1046" y="904"/>
                  </a:lnTo>
                  <a:lnTo>
                    <a:pt x="1049" y="902"/>
                  </a:lnTo>
                  <a:lnTo>
                    <a:pt x="1053" y="901"/>
                  </a:lnTo>
                  <a:lnTo>
                    <a:pt x="1053" y="901"/>
                  </a:lnTo>
                  <a:lnTo>
                    <a:pt x="1058" y="901"/>
                  </a:lnTo>
                  <a:lnTo>
                    <a:pt x="1064" y="900"/>
                  </a:lnTo>
                  <a:lnTo>
                    <a:pt x="1069" y="900"/>
                  </a:lnTo>
                  <a:lnTo>
                    <a:pt x="1073" y="899"/>
                  </a:lnTo>
                  <a:lnTo>
                    <a:pt x="1073" y="899"/>
                  </a:lnTo>
                  <a:lnTo>
                    <a:pt x="1075" y="899"/>
                  </a:lnTo>
                  <a:lnTo>
                    <a:pt x="1077" y="899"/>
                  </a:lnTo>
                  <a:lnTo>
                    <a:pt x="1077" y="899"/>
                  </a:lnTo>
                  <a:lnTo>
                    <a:pt x="1079" y="898"/>
                  </a:lnTo>
                  <a:lnTo>
                    <a:pt x="1082" y="898"/>
                  </a:lnTo>
                  <a:lnTo>
                    <a:pt x="1085" y="898"/>
                  </a:lnTo>
                  <a:lnTo>
                    <a:pt x="1089" y="897"/>
                  </a:lnTo>
                  <a:lnTo>
                    <a:pt x="1089" y="897"/>
                  </a:lnTo>
                  <a:lnTo>
                    <a:pt x="1096" y="892"/>
                  </a:lnTo>
                  <a:lnTo>
                    <a:pt x="1103" y="887"/>
                  </a:lnTo>
                  <a:lnTo>
                    <a:pt x="1103" y="887"/>
                  </a:lnTo>
                  <a:lnTo>
                    <a:pt x="1111" y="887"/>
                  </a:lnTo>
                  <a:lnTo>
                    <a:pt x="1117" y="885"/>
                  </a:lnTo>
                  <a:lnTo>
                    <a:pt x="1125" y="883"/>
                  </a:lnTo>
                  <a:lnTo>
                    <a:pt x="1132" y="881"/>
                  </a:lnTo>
                  <a:lnTo>
                    <a:pt x="1132" y="881"/>
                  </a:lnTo>
                  <a:lnTo>
                    <a:pt x="1133" y="881"/>
                  </a:lnTo>
                  <a:lnTo>
                    <a:pt x="1133" y="879"/>
                  </a:lnTo>
                  <a:lnTo>
                    <a:pt x="1133" y="878"/>
                  </a:lnTo>
                  <a:lnTo>
                    <a:pt x="1134" y="877"/>
                  </a:lnTo>
                  <a:lnTo>
                    <a:pt x="1134" y="877"/>
                  </a:lnTo>
                  <a:lnTo>
                    <a:pt x="1136" y="876"/>
                  </a:lnTo>
                  <a:lnTo>
                    <a:pt x="1139" y="876"/>
                  </a:lnTo>
                  <a:lnTo>
                    <a:pt x="1143" y="875"/>
                  </a:lnTo>
                  <a:lnTo>
                    <a:pt x="1143" y="874"/>
                  </a:lnTo>
                  <a:lnTo>
                    <a:pt x="1143" y="872"/>
                  </a:lnTo>
                  <a:lnTo>
                    <a:pt x="1143" y="872"/>
                  </a:lnTo>
                  <a:lnTo>
                    <a:pt x="1148" y="872"/>
                  </a:lnTo>
                  <a:lnTo>
                    <a:pt x="1152" y="870"/>
                  </a:lnTo>
                  <a:lnTo>
                    <a:pt x="1155" y="869"/>
                  </a:lnTo>
                  <a:lnTo>
                    <a:pt x="1160" y="869"/>
                  </a:lnTo>
                  <a:lnTo>
                    <a:pt x="1160" y="869"/>
                  </a:lnTo>
                  <a:lnTo>
                    <a:pt x="1165" y="867"/>
                  </a:lnTo>
                  <a:lnTo>
                    <a:pt x="1169" y="865"/>
                  </a:lnTo>
                  <a:lnTo>
                    <a:pt x="1172" y="863"/>
                  </a:lnTo>
                  <a:lnTo>
                    <a:pt x="1174" y="861"/>
                  </a:lnTo>
                  <a:lnTo>
                    <a:pt x="1174" y="859"/>
                  </a:lnTo>
                  <a:lnTo>
                    <a:pt x="1174" y="859"/>
                  </a:lnTo>
                  <a:lnTo>
                    <a:pt x="1177" y="859"/>
                  </a:lnTo>
                  <a:lnTo>
                    <a:pt x="1180" y="858"/>
                  </a:lnTo>
                  <a:lnTo>
                    <a:pt x="1182" y="857"/>
                  </a:lnTo>
                  <a:lnTo>
                    <a:pt x="1184" y="854"/>
                  </a:lnTo>
                  <a:lnTo>
                    <a:pt x="1184" y="854"/>
                  </a:lnTo>
                  <a:lnTo>
                    <a:pt x="1188" y="855"/>
                  </a:lnTo>
                  <a:lnTo>
                    <a:pt x="1191" y="854"/>
                  </a:lnTo>
                  <a:lnTo>
                    <a:pt x="1193" y="853"/>
                  </a:lnTo>
                  <a:lnTo>
                    <a:pt x="1196" y="851"/>
                  </a:lnTo>
                  <a:lnTo>
                    <a:pt x="1196" y="851"/>
                  </a:lnTo>
                  <a:lnTo>
                    <a:pt x="1199" y="851"/>
                  </a:lnTo>
                  <a:lnTo>
                    <a:pt x="1200" y="849"/>
                  </a:lnTo>
                  <a:lnTo>
                    <a:pt x="1204" y="845"/>
                  </a:lnTo>
                  <a:lnTo>
                    <a:pt x="1204" y="845"/>
                  </a:lnTo>
                  <a:lnTo>
                    <a:pt x="1208" y="843"/>
                  </a:lnTo>
                  <a:lnTo>
                    <a:pt x="1209" y="842"/>
                  </a:lnTo>
                  <a:lnTo>
                    <a:pt x="1210" y="841"/>
                  </a:lnTo>
                  <a:lnTo>
                    <a:pt x="1210" y="841"/>
                  </a:lnTo>
                  <a:lnTo>
                    <a:pt x="1215" y="841"/>
                  </a:lnTo>
                  <a:lnTo>
                    <a:pt x="1218" y="840"/>
                  </a:lnTo>
                  <a:lnTo>
                    <a:pt x="1226" y="839"/>
                  </a:lnTo>
                  <a:lnTo>
                    <a:pt x="1226" y="839"/>
                  </a:lnTo>
                  <a:lnTo>
                    <a:pt x="1228" y="838"/>
                  </a:lnTo>
                  <a:lnTo>
                    <a:pt x="1229" y="837"/>
                  </a:lnTo>
                  <a:lnTo>
                    <a:pt x="1230" y="834"/>
                  </a:lnTo>
                  <a:lnTo>
                    <a:pt x="1230" y="834"/>
                  </a:lnTo>
                  <a:lnTo>
                    <a:pt x="1234" y="833"/>
                  </a:lnTo>
                  <a:lnTo>
                    <a:pt x="1237" y="831"/>
                  </a:lnTo>
                  <a:lnTo>
                    <a:pt x="1237" y="831"/>
                  </a:lnTo>
                  <a:lnTo>
                    <a:pt x="1249" y="822"/>
                  </a:lnTo>
                  <a:lnTo>
                    <a:pt x="1255" y="818"/>
                  </a:lnTo>
                  <a:lnTo>
                    <a:pt x="1261" y="814"/>
                  </a:lnTo>
                  <a:lnTo>
                    <a:pt x="1261" y="814"/>
                  </a:lnTo>
                  <a:lnTo>
                    <a:pt x="1263" y="813"/>
                  </a:lnTo>
                  <a:lnTo>
                    <a:pt x="1264" y="810"/>
                  </a:lnTo>
                  <a:lnTo>
                    <a:pt x="1264" y="808"/>
                  </a:lnTo>
                  <a:lnTo>
                    <a:pt x="1267" y="807"/>
                  </a:lnTo>
                  <a:lnTo>
                    <a:pt x="1267" y="807"/>
                  </a:lnTo>
                  <a:lnTo>
                    <a:pt x="1269" y="807"/>
                  </a:lnTo>
                  <a:lnTo>
                    <a:pt x="1271" y="807"/>
                  </a:lnTo>
                  <a:lnTo>
                    <a:pt x="1271" y="807"/>
                  </a:lnTo>
                  <a:lnTo>
                    <a:pt x="1273" y="804"/>
                  </a:lnTo>
                  <a:lnTo>
                    <a:pt x="1275" y="802"/>
                  </a:lnTo>
                  <a:lnTo>
                    <a:pt x="1275" y="802"/>
                  </a:lnTo>
                  <a:lnTo>
                    <a:pt x="1279" y="801"/>
                  </a:lnTo>
                  <a:lnTo>
                    <a:pt x="1281" y="800"/>
                  </a:lnTo>
                  <a:lnTo>
                    <a:pt x="1281" y="798"/>
                  </a:lnTo>
                  <a:lnTo>
                    <a:pt x="1281" y="798"/>
                  </a:lnTo>
                  <a:lnTo>
                    <a:pt x="1282" y="797"/>
                  </a:lnTo>
                  <a:lnTo>
                    <a:pt x="1283" y="796"/>
                  </a:lnTo>
                  <a:lnTo>
                    <a:pt x="1287" y="796"/>
                  </a:lnTo>
                  <a:lnTo>
                    <a:pt x="1287" y="796"/>
                  </a:lnTo>
                  <a:lnTo>
                    <a:pt x="1290" y="794"/>
                  </a:lnTo>
                  <a:lnTo>
                    <a:pt x="1293" y="792"/>
                  </a:lnTo>
                  <a:lnTo>
                    <a:pt x="1293" y="792"/>
                  </a:lnTo>
                  <a:lnTo>
                    <a:pt x="1302" y="787"/>
                  </a:lnTo>
                  <a:lnTo>
                    <a:pt x="1302" y="787"/>
                  </a:lnTo>
                  <a:lnTo>
                    <a:pt x="1304" y="784"/>
                  </a:lnTo>
                  <a:lnTo>
                    <a:pt x="1307" y="781"/>
                  </a:lnTo>
                  <a:lnTo>
                    <a:pt x="1310" y="780"/>
                  </a:lnTo>
                  <a:lnTo>
                    <a:pt x="1311" y="779"/>
                  </a:lnTo>
                  <a:lnTo>
                    <a:pt x="1313" y="780"/>
                  </a:lnTo>
                  <a:lnTo>
                    <a:pt x="1313" y="780"/>
                  </a:lnTo>
                  <a:lnTo>
                    <a:pt x="1315" y="778"/>
                  </a:lnTo>
                  <a:lnTo>
                    <a:pt x="1315" y="775"/>
                  </a:lnTo>
                  <a:lnTo>
                    <a:pt x="1316" y="772"/>
                  </a:lnTo>
                  <a:lnTo>
                    <a:pt x="1318" y="768"/>
                  </a:lnTo>
                  <a:lnTo>
                    <a:pt x="1318" y="768"/>
                  </a:lnTo>
                  <a:lnTo>
                    <a:pt x="1324" y="766"/>
                  </a:lnTo>
                  <a:lnTo>
                    <a:pt x="1330" y="763"/>
                  </a:lnTo>
                  <a:lnTo>
                    <a:pt x="1334" y="758"/>
                  </a:lnTo>
                  <a:lnTo>
                    <a:pt x="1338" y="754"/>
                  </a:lnTo>
                  <a:lnTo>
                    <a:pt x="1338" y="754"/>
                  </a:lnTo>
                  <a:lnTo>
                    <a:pt x="1341" y="754"/>
                  </a:lnTo>
                  <a:lnTo>
                    <a:pt x="1343" y="753"/>
                  </a:lnTo>
                  <a:lnTo>
                    <a:pt x="1346" y="748"/>
                  </a:lnTo>
                  <a:lnTo>
                    <a:pt x="1346" y="748"/>
                  </a:lnTo>
                  <a:lnTo>
                    <a:pt x="1349" y="747"/>
                  </a:lnTo>
                  <a:lnTo>
                    <a:pt x="1352" y="746"/>
                  </a:lnTo>
                  <a:lnTo>
                    <a:pt x="1352" y="746"/>
                  </a:lnTo>
                  <a:lnTo>
                    <a:pt x="1357" y="740"/>
                  </a:lnTo>
                  <a:lnTo>
                    <a:pt x="1360" y="737"/>
                  </a:lnTo>
                  <a:lnTo>
                    <a:pt x="1364" y="735"/>
                  </a:lnTo>
                  <a:lnTo>
                    <a:pt x="1364" y="735"/>
                  </a:lnTo>
                  <a:lnTo>
                    <a:pt x="1366" y="734"/>
                  </a:lnTo>
                  <a:lnTo>
                    <a:pt x="1369" y="731"/>
                  </a:lnTo>
                  <a:lnTo>
                    <a:pt x="1372" y="726"/>
                  </a:lnTo>
                  <a:lnTo>
                    <a:pt x="1372" y="726"/>
                  </a:lnTo>
                  <a:lnTo>
                    <a:pt x="1376" y="723"/>
                  </a:lnTo>
                  <a:lnTo>
                    <a:pt x="1377" y="722"/>
                  </a:lnTo>
                  <a:lnTo>
                    <a:pt x="1378" y="720"/>
                  </a:lnTo>
                  <a:lnTo>
                    <a:pt x="1378" y="720"/>
                  </a:lnTo>
                  <a:lnTo>
                    <a:pt x="1382" y="720"/>
                  </a:lnTo>
                  <a:lnTo>
                    <a:pt x="1385" y="718"/>
                  </a:lnTo>
                  <a:lnTo>
                    <a:pt x="1386" y="717"/>
                  </a:lnTo>
                  <a:lnTo>
                    <a:pt x="1390" y="715"/>
                  </a:lnTo>
                  <a:lnTo>
                    <a:pt x="1390" y="715"/>
                  </a:lnTo>
                  <a:lnTo>
                    <a:pt x="1391" y="715"/>
                  </a:lnTo>
                  <a:lnTo>
                    <a:pt x="1392" y="715"/>
                  </a:lnTo>
                  <a:lnTo>
                    <a:pt x="1393" y="713"/>
                  </a:lnTo>
                  <a:lnTo>
                    <a:pt x="1394" y="709"/>
                  </a:lnTo>
                  <a:lnTo>
                    <a:pt x="1395" y="708"/>
                  </a:lnTo>
                  <a:lnTo>
                    <a:pt x="1396" y="708"/>
                  </a:lnTo>
                  <a:lnTo>
                    <a:pt x="1396" y="708"/>
                  </a:lnTo>
                  <a:lnTo>
                    <a:pt x="1398" y="707"/>
                  </a:lnTo>
                  <a:lnTo>
                    <a:pt x="1400" y="705"/>
                  </a:lnTo>
                  <a:lnTo>
                    <a:pt x="1402" y="703"/>
                  </a:lnTo>
                  <a:lnTo>
                    <a:pt x="1403" y="699"/>
                  </a:lnTo>
                  <a:lnTo>
                    <a:pt x="1403" y="699"/>
                  </a:lnTo>
                  <a:lnTo>
                    <a:pt x="1407" y="698"/>
                  </a:lnTo>
                  <a:lnTo>
                    <a:pt x="1412" y="696"/>
                  </a:lnTo>
                  <a:lnTo>
                    <a:pt x="1419" y="691"/>
                  </a:lnTo>
                  <a:lnTo>
                    <a:pt x="1419" y="691"/>
                  </a:lnTo>
                  <a:lnTo>
                    <a:pt x="1425" y="685"/>
                  </a:lnTo>
                  <a:lnTo>
                    <a:pt x="1428" y="681"/>
                  </a:lnTo>
                  <a:lnTo>
                    <a:pt x="1430" y="677"/>
                  </a:lnTo>
                  <a:lnTo>
                    <a:pt x="1430" y="677"/>
                  </a:lnTo>
                  <a:lnTo>
                    <a:pt x="1434" y="676"/>
                  </a:lnTo>
                  <a:lnTo>
                    <a:pt x="1438" y="675"/>
                  </a:lnTo>
                  <a:lnTo>
                    <a:pt x="1440" y="673"/>
                  </a:lnTo>
                  <a:lnTo>
                    <a:pt x="1443" y="670"/>
                  </a:lnTo>
                  <a:lnTo>
                    <a:pt x="1446" y="663"/>
                  </a:lnTo>
                  <a:lnTo>
                    <a:pt x="1449" y="657"/>
                  </a:lnTo>
                  <a:lnTo>
                    <a:pt x="1449" y="657"/>
                  </a:lnTo>
                  <a:lnTo>
                    <a:pt x="1454" y="655"/>
                  </a:lnTo>
                  <a:lnTo>
                    <a:pt x="1459" y="655"/>
                  </a:lnTo>
                  <a:lnTo>
                    <a:pt x="1459" y="655"/>
                  </a:lnTo>
                  <a:lnTo>
                    <a:pt x="1458" y="652"/>
                  </a:lnTo>
                  <a:lnTo>
                    <a:pt x="1459" y="650"/>
                  </a:lnTo>
                  <a:lnTo>
                    <a:pt x="1461" y="646"/>
                  </a:lnTo>
                  <a:lnTo>
                    <a:pt x="1464" y="644"/>
                  </a:lnTo>
                  <a:lnTo>
                    <a:pt x="1467" y="641"/>
                  </a:lnTo>
                  <a:lnTo>
                    <a:pt x="1467" y="641"/>
                  </a:lnTo>
                  <a:lnTo>
                    <a:pt x="1469" y="638"/>
                  </a:lnTo>
                  <a:lnTo>
                    <a:pt x="1471" y="636"/>
                  </a:lnTo>
                  <a:lnTo>
                    <a:pt x="1472" y="634"/>
                  </a:lnTo>
                  <a:lnTo>
                    <a:pt x="1473" y="634"/>
                  </a:lnTo>
                  <a:lnTo>
                    <a:pt x="1475" y="635"/>
                  </a:lnTo>
                  <a:lnTo>
                    <a:pt x="1475" y="635"/>
                  </a:lnTo>
                  <a:lnTo>
                    <a:pt x="1474" y="631"/>
                  </a:lnTo>
                  <a:lnTo>
                    <a:pt x="1476" y="627"/>
                  </a:lnTo>
                  <a:lnTo>
                    <a:pt x="1481" y="623"/>
                  </a:lnTo>
                  <a:lnTo>
                    <a:pt x="1481" y="623"/>
                  </a:lnTo>
                  <a:lnTo>
                    <a:pt x="1487" y="616"/>
                  </a:lnTo>
                  <a:lnTo>
                    <a:pt x="1490" y="613"/>
                  </a:lnTo>
                  <a:lnTo>
                    <a:pt x="1495" y="610"/>
                  </a:lnTo>
                  <a:lnTo>
                    <a:pt x="1495" y="610"/>
                  </a:lnTo>
                  <a:lnTo>
                    <a:pt x="1495" y="606"/>
                  </a:lnTo>
                  <a:lnTo>
                    <a:pt x="1495" y="605"/>
                  </a:lnTo>
                  <a:lnTo>
                    <a:pt x="1497" y="603"/>
                  </a:lnTo>
                  <a:lnTo>
                    <a:pt x="1499" y="601"/>
                  </a:lnTo>
                  <a:lnTo>
                    <a:pt x="1500" y="599"/>
                  </a:lnTo>
                  <a:lnTo>
                    <a:pt x="1499" y="596"/>
                  </a:lnTo>
                  <a:lnTo>
                    <a:pt x="1499" y="596"/>
                  </a:lnTo>
                  <a:lnTo>
                    <a:pt x="1504" y="594"/>
                  </a:lnTo>
                  <a:lnTo>
                    <a:pt x="1508" y="592"/>
                  </a:lnTo>
                  <a:lnTo>
                    <a:pt x="1508" y="592"/>
                  </a:lnTo>
                  <a:lnTo>
                    <a:pt x="1508" y="589"/>
                  </a:lnTo>
                  <a:lnTo>
                    <a:pt x="1509" y="585"/>
                  </a:lnTo>
                  <a:lnTo>
                    <a:pt x="1510" y="583"/>
                  </a:lnTo>
                  <a:lnTo>
                    <a:pt x="1510" y="580"/>
                  </a:lnTo>
                  <a:lnTo>
                    <a:pt x="1510" y="580"/>
                  </a:lnTo>
                  <a:lnTo>
                    <a:pt x="1513" y="579"/>
                  </a:lnTo>
                  <a:lnTo>
                    <a:pt x="1515" y="578"/>
                  </a:lnTo>
                  <a:lnTo>
                    <a:pt x="1516" y="576"/>
                  </a:lnTo>
                  <a:lnTo>
                    <a:pt x="1519" y="576"/>
                  </a:lnTo>
                  <a:lnTo>
                    <a:pt x="1519" y="576"/>
                  </a:lnTo>
                  <a:lnTo>
                    <a:pt x="1520" y="571"/>
                  </a:lnTo>
                  <a:lnTo>
                    <a:pt x="1522" y="567"/>
                  </a:lnTo>
                  <a:lnTo>
                    <a:pt x="1525" y="564"/>
                  </a:lnTo>
                  <a:lnTo>
                    <a:pt x="1528" y="562"/>
                  </a:lnTo>
                  <a:lnTo>
                    <a:pt x="1528" y="562"/>
                  </a:lnTo>
                  <a:lnTo>
                    <a:pt x="1527" y="557"/>
                  </a:lnTo>
                  <a:lnTo>
                    <a:pt x="1528" y="552"/>
                  </a:lnTo>
                  <a:lnTo>
                    <a:pt x="1528" y="552"/>
                  </a:lnTo>
                  <a:lnTo>
                    <a:pt x="1529" y="551"/>
                  </a:lnTo>
                  <a:lnTo>
                    <a:pt x="1530" y="550"/>
                  </a:lnTo>
                  <a:lnTo>
                    <a:pt x="1530" y="546"/>
                  </a:lnTo>
                  <a:lnTo>
                    <a:pt x="1530" y="546"/>
                  </a:lnTo>
                  <a:lnTo>
                    <a:pt x="1534" y="545"/>
                  </a:lnTo>
                  <a:lnTo>
                    <a:pt x="1535" y="543"/>
                  </a:lnTo>
                  <a:lnTo>
                    <a:pt x="1537" y="541"/>
                  </a:lnTo>
                  <a:lnTo>
                    <a:pt x="1540" y="540"/>
                  </a:lnTo>
                  <a:lnTo>
                    <a:pt x="1540" y="540"/>
                  </a:lnTo>
                  <a:lnTo>
                    <a:pt x="1540" y="536"/>
                  </a:lnTo>
                  <a:lnTo>
                    <a:pt x="1542" y="534"/>
                  </a:lnTo>
                  <a:lnTo>
                    <a:pt x="1546" y="529"/>
                  </a:lnTo>
                  <a:lnTo>
                    <a:pt x="1546" y="529"/>
                  </a:lnTo>
                  <a:lnTo>
                    <a:pt x="1548" y="523"/>
                  </a:lnTo>
                  <a:lnTo>
                    <a:pt x="1549" y="520"/>
                  </a:lnTo>
                  <a:lnTo>
                    <a:pt x="1551" y="520"/>
                  </a:lnTo>
                  <a:lnTo>
                    <a:pt x="1552" y="520"/>
                  </a:lnTo>
                  <a:lnTo>
                    <a:pt x="1552" y="520"/>
                  </a:lnTo>
                  <a:lnTo>
                    <a:pt x="1554" y="517"/>
                  </a:lnTo>
                  <a:lnTo>
                    <a:pt x="1555" y="515"/>
                  </a:lnTo>
                  <a:lnTo>
                    <a:pt x="1556" y="513"/>
                  </a:lnTo>
                  <a:lnTo>
                    <a:pt x="1556" y="509"/>
                  </a:lnTo>
                  <a:lnTo>
                    <a:pt x="1556" y="509"/>
                  </a:lnTo>
                  <a:lnTo>
                    <a:pt x="1561" y="505"/>
                  </a:lnTo>
                  <a:lnTo>
                    <a:pt x="1563" y="502"/>
                  </a:lnTo>
                  <a:lnTo>
                    <a:pt x="1564" y="500"/>
                  </a:lnTo>
                  <a:lnTo>
                    <a:pt x="1564" y="500"/>
                  </a:lnTo>
                  <a:lnTo>
                    <a:pt x="1564" y="497"/>
                  </a:lnTo>
                  <a:lnTo>
                    <a:pt x="1565" y="496"/>
                  </a:lnTo>
                  <a:lnTo>
                    <a:pt x="1566" y="496"/>
                  </a:lnTo>
                  <a:lnTo>
                    <a:pt x="1568" y="495"/>
                  </a:lnTo>
                  <a:lnTo>
                    <a:pt x="1568" y="495"/>
                  </a:lnTo>
                  <a:lnTo>
                    <a:pt x="1568" y="489"/>
                  </a:lnTo>
                  <a:lnTo>
                    <a:pt x="1569" y="484"/>
                  </a:lnTo>
                  <a:lnTo>
                    <a:pt x="1571" y="479"/>
                  </a:lnTo>
                  <a:lnTo>
                    <a:pt x="1571" y="473"/>
                  </a:lnTo>
                  <a:lnTo>
                    <a:pt x="1571" y="473"/>
                  </a:lnTo>
                  <a:lnTo>
                    <a:pt x="1574" y="471"/>
                  </a:lnTo>
                  <a:lnTo>
                    <a:pt x="1578" y="471"/>
                  </a:lnTo>
                  <a:lnTo>
                    <a:pt x="1578" y="471"/>
                  </a:lnTo>
                  <a:lnTo>
                    <a:pt x="1579" y="462"/>
                  </a:lnTo>
                  <a:lnTo>
                    <a:pt x="1581" y="456"/>
                  </a:lnTo>
                  <a:lnTo>
                    <a:pt x="1584" y="450"/>
                  </a:lnTo>
                  <a:lnTo>
                    <a:pt x="1587" y="444"/>
                  </a:lnTo>
                  <a:lnTo>
                    <a:pt x="1593" y="433"/>
                  </a:lnTo>
                  <a:lnTo>
                    <a:pt x="1597" y="427"/>
                  </a:lnTo>
                  <a:lnTo>
                    <a:pt x="1598" y="419"/>
                  </a:lnTo>
                  <a:lnTo>
                    <a:pt x="1598" y="419"/>
                  </a:lnTo>
                  <a:lnTo>
                    <a:pt x="1600" y="418"/>
                  </a:lnTo>
                  <a:lnTo>
                    <a:pt x="1602" y="417"/>
                  </a:lnTo>
                  <a:lnTo>
                    <a:pt x="1604" y="414"/>
                  </a:lnTo>
                  <a:lnTo>
                    <a:pt x="1606" y="410"/>
                  </a:lnTo>
                  <a:lnTo>
                    <a:pt x="1607" y="409"/>
                  </a:lnTo>
                  <a:lnTo>
                    <a:pt x="1609" y="408"/>
                  </a:lnTo>
                  <a:lnTo>
                    <a:pt x="1609" y="408"/>
                  </a:lnTo>
                  <a:lnTo>
                    <a:pt x="1609" y="394"/>
                  </a:lnTo>
                  <a:lnTo>
                    <a:pt x="1609" y="394"/>
                  </a:lnTo>
                  <a:lnTo>
                    <a:pt x="1612" y="392"/>
                  </a:lnTo>
                  <a:lnTo>
                    <a:pt x="1616" y="389"/>
                  </a:lnTo>
                  <a:lnTo>
                    <a:pt x="1619" y="386"/>
                  </a:lnTo>
                  <a:lnTo>
                    <a:pt x="1623" y="383"/>
                  </a:lnTo>
                  <a:lnTo>
                    <a:pt x="1623" y="383"/>
                  </a:lnTo>
                  <a:lnTo>
                    <a:pt x="1622" y="379"/>
                  </a:lnTo>
                  <a:lnTo>
                    <a:pt x="1622" y="376"/>
                  </a:lnTo>
                  <a:lnTo>
                    <a:pt x="1625" y="370"/>
                  </a:lnTo>
                  <a:lnTo>
                    <a:pt x="1626" y="367"/>
                  </a:lnTo>
                  <a:lnTo>
                    <a:pt x="1627" y="363"/>
                  </a:lnTo>
                  <a:lnTo>
                    <a:pt x="1626" y="361"/>
                  </a:lnTo>
                  <a:lnTo>
                    <a:pt x="1625" y="358"/>
                  </a:lnTo>
                  <a:lnTo>
                    <a:pt x="1625" y="358"/>
                  </a:lnTo>
                  <a:lnTo>
                    <a:pt x="1628" y="352"/>
                  </a:lnTo>
                  <a:lnTo>
                    <a:pt x="1630" y="349"/>
                  </a:lnTo>
                  <a:lnTo>
                    <a:pt x="1633" y="348"/>
                  </a:lnTo>
                  <a:lnTo>
                    <a:pt x="1633" y="348"/>
                  </a:lnTo>
                  <a:lnTo>
                    <a:pt x="1633" y="341"/>
                  </a:lnTo>
                  <a:lnTo>
                    <a:pt x="1636" y="336"/>
                  </a:lnTo>
                  <a:lnTo>
                    <a:pt x="1636" y="336"/>
                  </a:lnTo>
                  <a:lnTo>
                    <a:pt x="1637" y="334"/>
                  </a:lnTo>
                  <a:lnTo>
                    <a:pt x="1637" y="332"/>
                  </a:lnTo>
                  <a:lnTo>
                    <a:pt x="1637" y="329"/>
                  </a:lnTo>
                  <a:lnTo>
                    <a:pt x="1638" y="325"/>
                  </a:lnTo>
                  <a:lnTo>
                    <a:pt x="1638" y="325"/>
                  </a:lnTo>
                  <a:lnTo>
                    <a:pt x="1640" y="323"/>
                  </a:lnTo>
                  <a:lnTo>
                    <a:pt x="1642" y="322"/>
                  </a:lnTo>
                  <a:lnTo>
                    <a:pt x="1642" y="320"/>
                  </a:lnTo>
                  <a:lnTo>
                    <a:pt x="1641" y="316"/>
                  </a:lnTo>
                  <a:lnTo>
                    <a:pt x="1641" y="316"/>
                  </a:lnTo>
                  <a:lnTo>
                    <a:pt x="1642" y="315"/>
                  </a:lnTo>
                  <a:lnTo>
                    <a:pt x="1642" y="314"/>
                  </a:lnTo>
                  <a:lnTo>
                    <a:pt x="1642" y="313"/>
                  </a:lnTo>
                  <a:lnTo>
                    <a:pt x="1643" y="312"/>
                  </a:lnTo>
                  <a:lnTo>
                    <a:pt x="1643" y="312"/>
                  </a:lnTo>
                  <a:lnTo>
                    <a:pt x="1645" y="312"/>
                  </a:lnTo>
                  <a:lnTo>
                    <a:pt x="1647" y="312"/>
                  </a:lnTo>
                  <a:lnTo>
                    <a:pt x="1647" y="312"/>
                  </a:lnTo>
                  <a:lnTo>
                    <a:pt x="1647" y="311"/>
                  </a:lnTo>
                  <a:lnTo>
                    <a:pt x="1646" y="310"/>
                  </a:lnTo>
                  <a:lnTo>
                    <a:pt x="1645" y="308"/>
                  </a:lnTo>
                  <a:lnTo>
                    <a:pt x="1645" y="307"/>
                  </a:lnTo>
                  <a:lnTo>
                    <a:pt x="1645" y="307"/>
                  </a:lnTo>
                  <a:lnTo>
                    <a:pt x="1645" y="306"/>
                  </a:lnTo>
                  <a:lnTo>
                    <a:pt x="1646" y="306"/>
                  </a:lnTo>
                  <a:lnTo>
                    <a:pt x="1647" y="305"/>
                  </a:lnTo>
                  <a:lnTo>
                    <a:pt x="1647" y="305"/>
                  </a:lnTo>
                  <a:lnTo>
                    <a:pt x="1647" y="300"/>
                  </a:lnTo>
                  <a:lnTo>
                    <a:pt x="1647" y="296"/>
                  </a:lnTo>
                  <a:lnTo>
                    <a:pt x="1647" y="296"/>
                  </a:lnTo>
                  <a:lnTo>
                    <a:pt x="1649" y="287"/>
                  </a:lnTo>
                  <a:lnTo>
                    <a:pt x="1649" y="282"/>
                  </a:lnTo>
                  <a:lnTo>
                    <a:pt x="1648" y="280"/>
                  </a:lnTo>
                  <a:lnTo>
                    <a:pt x="1647" y="278"/>
                  </a:lnTo>
                  <a:lnTo>
                    <a:pt x="1647" y="278"/>
                  </a:lnTo>
                  <a:lnTo>
                    <a:pt x="1648" y="273"/>
                  </a:lnTo>
                  <a:lnTo>
                    <a:pt x="1650" y="269"/>
                  </a:lnTo>
                  <a:lnTo>
                    <a:pt x="1653" y="266"/>
                  </a:lnTo>
                  <a:lnTo>
                    <a:pt x="1657" y="262"/>
                  </a:lnTo>
                  <a:lnTo>
                    <a:pt x="1657" y="262"/>
                  </a:lnTo>
                  <a:lnTo>
                    <a:pt x="1657" y="249"/>
                  </a:lnTo>
                  <a:lnTo>
                    <a:pt x="1657" y="249"/>
                  </a:lnTo>
                  <a:lnTo>
                    <a:pt x="1661" y="246"/>
                  </a:lnTo>
                  <a:lnTo>
                    <a:pt x="1665" y="241"/>
                  </a:lnTo>
                  <a:lnTo>
                    <a:pt x="1665" y="241"/>
                  </a:lnTo>
                  <a:lnTo>
                    <a:pt x="1666" y="238"/>
                  </a:lnTo>
                  <a:lnTo>
                    <a:pt x="1665" y="236"/>
                  </a:lnTo>
                  <a:lnTo>
                    <a:pt x="1664" y="234"/>
                  </a:lnTo>
                  <a:lnTo>
                    <a:pt x="1663" y="233"/>
                  </a:lnTo>
                  <a:lnTo>
                    <a:pt x="1660" y="231"/>
                  </a:lnTo>
                  <a:lnTo>
                    <a:pt x="1659" y="229"/>
                  </a:lnTo>
                  <a:lnTo>
                    <a:pt x="1659" y="226"/>
                  </a:lnTo>
                  <a:lnTo>
                    <a:pt x="1659" y="226"/>
                  </a:lnTo>
                  <a:lnTo>
                    <a:pt x="1662" y="225"/>
                  </a:lnTo>
                  <a:lnTo>
                    <a:pt x="1665" y="221"/>
                  </a:lnTo>
                  <a:lnTo>
                    <a:pt x="1669" y="215"/>
                  </a:lnTo>
                  <a:lnTo>
                    <a:pt x="1669" y="215"/>
                  </a:lnTo>
                  <a:lnTo>
                    <a:pt x="1669" y="212"/>
                  </a:lnTo>
                  <a:lnTo>
                    <a:pt x="1668" y="211"/>
                  </a:lnTo>
                  <a:lnTo>
                    <a:pt x="1667" y="209"/>
                  </a:lnTo>
                  <a:lnTo>
                    <a:pt x="1667" y="206"/>
                  </a:lnTo>
                  <a:lnTo>
                    <a:pt x="1667" y="206"/>
                  </a:lnTo>
                  <a:lnTo>
                    <a:pt x="1668" y="204"/>
                  </a:lnTo>
                  <a:lnTo>
                    <a:pt x="1668" y="201"/>
                  </a:lnTo>
                  <a:lnTo>
                    <a:pt x="1668" y="198"/>
                  </a:lnTo>
                  <a:lnTo>
                    <a:pt x="1669" y="197"/>
                  </a:lnTo>
                  <a:lnTo>
                    <a:pt x="1669" y="197"/>
                  </a:lnTo>
                  <a:lnTo>
                    <a:pt x="1671" y="195"/>
                  </a:lnTo>
                  <a:lnTo>
                    <a:pt x="1671" y="194"/>
                  </a:lnTo>
                  <a:lnTo>
                    <a:pt x="1670" y="192"/>
                  </a:lnTo>
                  <a:lnTo>
                    <a:pt x="1669" y="190"/>
                  </a:lnTo>
                  <a:lnTo>
                    <a:pt x="1669" y="190"/>
                  </a:lnTo>
                  <a:lnTo>
                    <a:pt x="1672" y="185"/>
                  </a:lnTo>
                  <a:lnTo>
                    <a:pt x="1672" y="179"/>
                  </a:lnTo>
                  <a:lnTo>
                    <a:pt x="1671" y="178"/>
                  </a:lnTo>
                  <a:lnTo>
                    <a:pt x="1669" y="177"/>
                  </a:lnTo>
                  <a:lnTo>
                    <a:pt x="1669" y="177"/>
                  </a:lnTo>
                  <a:lnTo>
                    <a:pt x="1671" y="174"/>
                  </a:lnTo>
                  <a:lnTo>
                    <a:pt x="1673" y="173"/>
                  </a:lnTo>
                  <a:lnTo>
                    <a:pt x="1679" y="170"/>
                  </a:lnTo>
                  <a:lnTo>
                    <a:pt x="1679" y="170"/>
                  </a:lnTo>
                  <a:lnTo>
                    <a:pt x="1678" y="168"/>
                  </a:lnTo>
                  <a:lnTo>
                    <a:pt x="1678" y="166"/>
                  </a:lnTo>
                  <a:lnTo>
                    <a:pt x="1677" y="164"/>
                  </a:lnTo>
                  <a:lnTo>
                    <a:pt x="1677" y="162"/>
                  </a:lnTo>
                  <a:lnTo>
                    <a:pt x="1677" y="162"/>
                  </a:lnTo>
                  <a:lnTo>
                    <a:pt x="1677" y="158"/>
                  </a:lnTo>
                  <a:lnTo>
                    <a:pt x="1678" y="156"/>
                  </a:lnTo>
                  <a:lnTo>
                    <a:pt x="1679" y="155"/>
                  </a:lnTo>
                  <a:lnTo>
                    <a:pt x="1679" y="152"/>
                  </a:lnTo>
                  <a:lnTo>
                    <a:pt x="1679" y="152"/>
                  </a:lnTo>
                  <a:lnTo>
                    <a:pt x="1678" y="144"/>
                  </a:lnTo>
                  <a:lnTo>
                    <a:pt x="1675" y="139"/>
                  </a:lnTo>
                  <a:lnTo>
                    <a:pt x="1673" y="138"/>
                  </a:lnTo>
                  <a:lnTo>
                    <a:pt x="1671" y="138"/>
                  </a:lnTo>
                  <a:lnTo>
                    <a:pt x="1671" y="138"/>
                  </a:lnTo>
                  <a:lnTo>
                    <a:pt x="1674" y="129"/>
                  </a:lnTo>
                  <a:lnTo>
                    <a:pt x="1679" y="120"/>
                  </a:lnTo>
                  <a:lnTo>
                    <a:pt x="1679" y="120"/>
                  </a:lnTo>
                  <a:lnTo>
                    <a:pt x="1679" y="114"/>
                  </a:lnTo>
                  <a:lnTo>
                    <a:pt x="1679" y="108"/>
                  </a:lnTo>
                  <a:lnTo>
                    <a:pt x="1678" y="98"/>
                  </a:lnTo>
                  <a:lnTo>
                    <a:pt x="1677" y="93"/>
                  </a:lnTo>
                  <a:lnTo>
                    <a:pt x="1678" y="89"/>
                  </a:lnTo>
                  <a:lnTo>
                    <a:pt x="1679" y="86"/>
                  </a:lnTo>
                  <a:lnTo>
                    <a:pt x="1681" y="83"/>
                  </a:lnTo>
                  <a:lnTo>
                    <a:pt x="1681" y="83"/>
                  </a:lnTo>
                  <a:lnTo>
                    <a:pt x="1679" y="79"/>
                  </a:lnTo>
                  <a:lnTo>
                    <a:pt x="1677" y="76"/>
                  </a:lnTo>
                  <a:lnTo>
                    <a:pt x="1671" y="71"/>
                  </a:lnTo>
                  <a:lnTo>
                    <a:pt x="1671" y="71"/>
                  </a:lnTo>
                  <a:lnTo>
                    <a:pt x="1671" y="64"/>
                  </a:lnTo>
                  <a:lnTo>
                    <a:pt x="1672" y="56"/>
                  </a:lnTo>
                  <a:lnTo>
                    <a:pt x="1672" y="50"/>
                  </a:lnTo>
                  <a:lnTo>
                    <a:pt x="1671" y="45"/>
                  </a:lnTo>
                  <a:lnTo>
                    <a:pt x="1671" y="45"/>
                  </a:lnTo>
                  <a:lnTo>
                    <a:pt x="1673" y="44"/>
                  </a:lnTo>
                  <a:lnTo>
                    <a:pt x="1673" y="44"/>
                  </a:lnTo>
                  <a:lnTo>
                    <a:pt x="1671" y="43"/>
                  </a:lnTo>
                  <a:lnTo>
                    <a:pt x="1671" y="43"/>
                  </a:lnTo>
                  <a:lnTo>
                    <a:pt x="1672" y="41"/>
                  </a:lnTo>
                  <a:lnTo>
                    <a:pt x="1674" y="39"/>
                  </a:lnTo>
                  <a:lnTo>
                    <a:pt x="1675" y="38"/>
                  </a:lnTo>
                  <a:lnTo>
                    <a:pt x="1679" y="37"/>
                  </a:lnTo>
                  <a:lnTo>
                    <a:pt x="1679" y="37"/>
                  </a:lnTo>
                  <a:lnTo>
                    <a:pt x="1677" y="35"/>
                  </a:lnTo>
                  <a:lnTo>
                    <a:pt x="1674" y="33"/>
                  </a:lnTo>
                  <a:lnTo>
                    <a:pt x="1674" y="33"/>
                  </a:lnTo>
                  <a:lnTo>
                    <a:pt x="1673" y="30"/>
                  </a:lnTo>
                  <a:lnTo>
                    <a:pt x="1673" y="26"/>
                  </a:lnTo>
                  <a:lnTo>
                    <a:pt x="1672" y="22"/>
                  </a:lnTo>
                  <a:lnTo>
                    <a:pt x="1671" y="17"/>
                  </a:lnTo>
                  <a:lnTo>
                    <a:pt x="1671" y="17"/>
                  </a:lnTo>
                  <a:lnTo>
                    <a:pt x="1672" y="14"/>
                  </a:lnTo>
                  <a:lnTo>
                    <a:pt x="1673" y="12"/>
                  </a:lnTo>
                  <a:lnTo>
                    <a:pt x="1675" y="11"/>
                  </a:lnTo>
                  <a:lnTo>
                    <a:pt x="1679" y="11"/>
                  </a:lnTo>
                  <a:lnTo>
                    <a:pt x="1679" y="11"/>
                  </a:lnTo>
                  <a:lnTo>
                    <a:pt x="1678" y="9"/>
                  </a:lnTo>
                  <a:lnTo>
                    <a:pt x="1674" y="9"/>
                  </a:lnTo>
                  <a:lnTo>
                    <a:pt x="1672" y="8"/>
                  </a:lnTo>
                  <a:lnTo>
                    <a:pt x="1672" y="8"/>
                  </a:lnTo>
                  <a:lnTo>
                    <a:pt x="1671" y="7"/>
                  </a:lnTo>
                  <a:lnTo>
                    <a:pt x="1671" y="7"/>
                  </a:lnTo>
                  <a:lnTo>
                    <a:pt x="1670" y="5"/>
                  </a:lnTo>
                  <a:lnTo>
                    <a:pt x="1670" y="4"/>
                  </a:lnTo>
                  <a:lnTo>
                    <a:pt x="1671" y="0"/>
                  </a:lnTo>
                  <a:lnTo>
                    <a:pt x="1671" y="0"/>
                  </a:lnTo>
                  <a:lnTo>
                    <a:pt x="1674" y="0"/>
                  </a:lnTo>
                  <a:lnTo>
                    <a:pt x="1677" y="0"/>
                  </a:lnTo>
                  <a:lnTo>
                    <a:pt x="1680" y="3"/>
                  </a:lnTo>
                  <a:lnTo>
                    <a:pt x="1681" y="6"/>
                  </a:lnTo>
                  <a:lnTo>
                    <a:pt x="1683" y="9"/>
                  </a:lnTo>
                  <a:lnTo>
                    <a:pt x="1683" y="9"/>
                  </a:lnTo>
                  <a:lnTo>
                    <a:pt x="1688" y="9"/>
                  </a:lnTo>
                  <a:lnTo>
                    <a:pt x="1691" y="10"/>
                  </a:lnTo>
                  <a:lnTo>
                    <a:pt x="1699" y="13"/>
                  </a:lnTo>
                  <a:lnTo>
                    <a:pt x="1699" y="13"/>
                  </a:lnTo>
                  <a:lnTo>
                    <a:pt x="1699" y="15"/>
                  </a:lnTo>
                  <a:lnTo>
                    <a:pt x="1699" y="16"/>
                  </a:lnTo>
                  <a:lnTo>
                    <a:pt x="1696" y="17"/>
                  </a:lnTo>
                  <a:lnTo>
                    <a:pt x="1696" y="17"/>
                  </a:lnTo>
                  <a:lnTo>
                    <a:pt x="1698" y="18"/>
                  </a:lnTo>
                  <a:lnTo>
                    <a:pt x="1699" y="20"/>
                  </a:lnTo>
                  <a:lnTo>
                    <a:pt x="1701" y="20"/>
                  </a:lnTo>
                  <a:lnTo>
                    <a:pt x="1701" y="20"/>
                  </a:lnTo>
                  <a:lnTo>
                    <a:pt x="1700" y="24"/>
                  </a:lnTo>
                  <a:lnTo>
                    <a:pt x="1698" y="26"/>
                  </a:lnTo>
                  <a:lnTo>
                    <a:pt x="1698" y="28"/>
                  </a:lnTo>
                  <a:lnTo>
                    <a:pt x="1698" y="29"/>
                  </a:lnTo>
                  <a:lnTo>
                    <a:pt x="1699" y="30"/>
                  </a:lnTo>
                  <a:lnTo>
                    <a:pt x="1701" y="31"/>
                  </a:lnTo>
                  <a:lnTo>
                    <a:pt x="1701" y="31"/>
                  </a:lnTo>
                  <a:lnTo>
                    <a:pt x="1700" y="33"/>
                  </a:lnTo>
                  <a:lnTo>
                    <a:pt x="1698" y="34"/>
                  </a:lnTo>
                  <a:lnTo>
                    <a:pt x="1692" y="36"/>
                  </a:lnTo>
                  <a:lnTo>
                    <a:pt x="1687" y="37"/>
                  </a:lnTo>
                  <a:lnTo>
                    <a:pt x="1683" y="41"/>
                  </a:lnTo>
                  <a:lnTo>
                    <a:pt x="1683" y="41"/>
                  </a:lnTo>
                  <a:lnTo>
                    <a:pt x="1683" y="42"/>
                  </a:lnTo>
                  <a:lnTo>
                    <a:pt x="1684" y="43"/>
                  </a:lnTo>
                  <a:lnTo>
                    <a:pt x="1686" y="41"/>
                  </a:lnTo>
                  <a:lnTo>
                    <a:pt x="1688" y="39"/>
                  </a:lnTo>
                  <a:lnTo>
                    <a:pt x="1689" y="41"/>
                  </a:lnTo>
                  <a:lnTo>
                    <a:pt x="1690" y="43"/>
                  </a:lnTo>
                  <a:lnTo>
                    <a:pt x="1690" y="43"/>
                  </a:lnTo>
                  <a:lnTo>
                    <a:pt x="1691" y="43"/>
                  </a:lnTo>
                  <a:lnTo>
                    <a:pt x="1692" y="43"/>
                  </a:lnTo>
                  <a:lnTo>
                    <a:pt x="1693" y="46"/>
                  </a:lnTo>
                  <a:lnTo>
                    <a:pt x="1694" y="48"/>
                  </a:lnTo>
                  <a:lnTo>
                    <a:pt x="1695" y="49"/>
                  </a:lnTo>
                  <a:lnTo>
                    <a:pt x="1696" y="49"/>
                  </a:lnTo>
                  <a:lnTo>
                    <a:pt x="1696" y="49"/>
                  </a:lnTo>
                  <a:lnTo>
                    <a:pt x="1696" y="51"/>
                  </a:lnTo>
                  <a:lnTo>
                    <a:pt x="1695" y="52"/>
                  </a:lnTo>
                  <a:lnTo>
                    <a:pt x="1692" y="53"/>
                  </a:lnTo>
                  <a:lnTo>
                    <a:pt x="1692" y="53"/>
                  </a:lnTo>
                  <a:lnTo>
                    <a:pt x="1691" y="55"/>
                  </a:lnTo>
                  <a:lnTo>
                    <a:pt x="1692" y="57"/>
                  </a:lnTo>
                  <a:lnTo>
                    <a:pt x="1694" y="59"/>
                  </a:lnTo>
                  <a:lnTo>
                    <a:pt x="1696" y="61"/>
                  </a:lnTo>
                  <a:lnTo>
                    <a:pt x="1696" y="63"/>
                  </a:lnTo>
                  <a:lnTo>
                    <a:pt x="1696" y="65"/>
                  </a:lnTo>
                  <a:lnTo>
                    <a:pt x="1696" y="65"/>
                  </a:lnTo>
                  <a:lnTo>
                    <a:pt x="1694" y="65"/>
                  </a:lnTo>
                  <a:lnTo>
                    <a:pt x="1693" y="67"/>
                  </a:lnTo>
                  <a:lnTo>
                    <a:pt x="1692" y="70"/>
                  </a:lnTo>
                  <a:lnTo>
                    <a:pt x="1691" y="74"/>
                  </a:lnTo>
                  <a:lnTo>
                    <a:pt x="1691" y="76"/>
                  </a:lnTo>
                  <a:lnTo>
                    <a:pt x="1690" y="78"/>
                  </a:lnTo>
                  <a:lnTo>
                    <a:pt x="1690" y="78"/>
                  </a:lnTo>
                  <a:lnTo>
                    <a:pt x="1688" y="78"/>
                  </a:lnTo>
                  <a:lnTo>
                    <a:pt x="1687" y="79"/>
                  </a:lnTo>
                  <a:lnTo>
                    <a:pt x="1687" y="81"/>
                  </a:lnTo>
                  <a:lnTo>
                    <a:pt x="1687" y="81"/>
                  </a:lnTo>
                  <a:lnTo>
                    <a:pt x="1689" y="83"/>
                  </a:lnTo>
                  <a:lnTo>
                    <a:pt x="1690" y="84"/>
                  </a:lnTo>
                  <a:lnTo>
                    <a:pt x="1694" y="84"/>
                  </a:lnTo>
                  <a:lnTo>
                    <a:pt x="1698" y="84"/>
                  </a:lnTo>
                  <a:lnTo>
                    <a:pt x="1700" y="84"/>
                  </a:lnTo>
                  <a:lnTo>
                    <a:pt x="1701" y="85"/>
                  </a:lnTo>
                  <a:lnTo>
                    <a:pt x="1701" y="85"/>
                  </a:lnTo>
                  <a:lnTo>
                    <a:pt x="1702" y="89"/>
                  </a:lnTo>
                  <a:lnTo>
                    <a:pt x="1703" y="93"/>
                  </a:lnTo>
                  <a:lnTo>
                    <a:pt x="1702" y="101"/>
                  </a:lnTo>
                  <a:lnTo>
                    <a:pt x="1702" y="108"/>
                  </a:lnTo>
                  <a:lnTo>
                    <a:pt x="1703" y="111"/>
                  </a:lnTo>
                  <a:lnTo>
                    <a:pt x="1705" y="114"/>
                  </a:lnTo>
                  <a:lnTo>
                    <a:pt x="1705" y="114"/>
                  </a:lnTo>
                  <a:lnTo>
                    <a:pt x="1704" y="120"/>
                  </a:lnTo>
                  <a:lnTo>
                    <a:pt x="1702" y="126"/>
                  </a:lnTo>
                  <a:lnTo>
                    <a:pt x="1700" y="130"/>
                  </a:lnTo>
                  <a:lnTo>
                    <a:pt x="1696" y="134"/>
                  </a:lnTo>
                  <a:lnTo>
                    <a:pt x="1696" y="134"/>
                  </a:lnTo>
                  <a:lnTo>
                    <a:pt x="1698" y="136"/>
                  </a:lnTo>
                  <a:lnTo>
                    <a:pt x="1698" y="138"/>
                  </a:lnTo>
                  <a:lnTo>
                    <a:pt x="1698" y="142"/>
                  </a:lnTo>
                  <a:lnTo>
                    <a:pt x="1698" y="143"/>
                  </a:lnTo>
                  <a:lnTo>
                    <a:pt x="1699" y="143"/>
                  </a:lnTo>
                  <a:lnTo>
                    <a:pt x="1703" y="144"/>
                  </a:lnTo>
                  <a:lnTo>
                    <a:pt x="1703" y="144"/>
                  </a:lnTo>
                  <a:lnTo>
                    <a:pt x="1703" y="146"/>
                  </a:lnTo>
                  <a:lnTo>
                    <a:pt x="1702" y="147"/>
                  </a:lnTo>
                  <a:lnTo>
                    <a:pt x="1696" y="148"/>
                  </a:lnTo>
                  <a:lnTo>
                    <a:pt x="1696" y="148"/>
                  </a:lnTo>
                  <a:lnTo>
                    <a:pt x="1696" y="150"/>
                  </a:lnTo>
                  <a:lnTo>
                    <a:pt x="1698" y="151"/>
                  </a:lnTo>
                  <a:lnTo>
                    <a:pt x="1701" y="152"/>
                  </a:lnTo>
                  <a:lnTo>
                    <a:pt x="1704" y="152"/>
                  </a:lnTo>
                  <a:lnTo>
                    <a:pt x="1705" y="153"/>
                  </a:lnTo>
                  <a:lnTo>
                    <a:pt x="1705" y="154"/>
                  </a:lnTo>
                  <a:lnTo>
                    <a:pt x="1705" y="154"/>
                  </a:lnTo>
                  <a:lnTo>
                    <a:pt x="1706" y="158"/>
                  </a:lnTo>
                  <a:lnTo>
                    <a:pt x="1707" y="160"/>
                  </a:lnTo>
                  <a:lnTo>
                    <a:pt x="1706" y="162"/>
                  </a:lnTo>
                  <a:lnTo>
                    <a:pt x="1705" y="163"/>
                  </a:lnTo>
                  <a:lnTo>
                    <a:pt x="1701" y="164"/>
                  </a:lnTo>
                  <a:lnTo>
                    <a:pt x="1701" y="164"/>
                  </a:lnTo>
                  <a:lnTo>
                    <a:pt x="1701" y="166"/>
                  </a:lnTo>
                  <a:lnTo>
                    <a:pt x="1702" y="168"/>
                  </a:lnTo>
                  <a:lnTo>
                    <a:pt x="1704" y="170"/>
                  </a:lnTo>
                  <a:lnTo>
                    <a:pt x="1705" y="172"/>
                  </a:lnTo>
                  <a:lnTo>
                    <a:pt x="1705" y="172"/>
                  </a:lnTo>
                  <a:lnTo>
                    <a:pt x="1706" y="177"/>
                  </a:lnTo>
                  <a:lnTo>
                    <a:pt x="1706" y="181"/>
                  </a:lnTo>
                  <a:lnTo>
                    <a:pt x="1705" y="187"/>
                  </a:lnTo>
                  <a:lnTo>
                    <a:pt x="1705" y="193"/>
                  </a:lnTo>
                  <a:lnTo>
                    <a:pt x="1705" y="193"/>
                  </a:lnTo>
                  <a:lnTo>
                    <a:pt x="1702" y="195"/>
                  </a:lnTo>
                  <a:lnTo>
                    <a:pt x="1699" y="196"/>
                  </a:lnTo>
                  <a:lnTo>
                    <a:pt x="1694" y="198"/>
                  </a:lnTo>
                  <a:lnTo>
                    <a:pt x="1692" y="201"/>
                  </a:lnTo>
                  <a:lnTo>
                    <a:pt x="1692" y="201"/>
                  </a:lnTo>
                  <a:close/>
                  <a:moveTo>
                    <a:pt x="1239" y="861"/>
                  </a:moveTo>
                  <a:lnTo>
                    <a:pt x="1239" y="861"/>
                  </a:lnTo>
                  <a:lnTo>
                    <a:pt x="1236" y="859"/>
                  </a:lnTo>
                  <a:lnTo>
                    <a:pt x="1232" y="859"/>
                  </a:lnTo>
                  <a:lnTo>
                    <a:pt x="1229" y="861"/>
                  </a:lnTo>
                  <a:lnTo>
                    <a:pt x="1229" y="863"/>
                  </a:lnTo>
                  <a:lnTo>
                    <a:pt x="1228" y="865"/>
                  </a:lnTo>
                  <a:lnTo>
                    <a:pt x="1228" y="865"/>
                  </a:lnTo>
                  <a:lnTo>
                    <a:pt x="1232" y="865"/>
                  </a:lnTo>
                  <a:lnTo>
                    <a:pt x="1236" y="865"/>
                  </a:lnTo>
                  <a:lnTo>
                    <a:pt x="1238" y="864"/>
                  </a:lnTo>
                  <a:lnTo>
                    <a:pt x="1239" y="861"/>
                  </a:lnTo>
                  <a:lnTo>
                    <a:pt x="1239" y="861"/>
                  </a:lnTo>
                  <a:close/>
                  <a:moveTo>
                    <a:pt x="1683" y="20"/>
                  </a:moveTo>
                  <a:lnTo>
                    <a:pt x="1683" y="20"/>
                  </a:lnTo>
                  <a:lnTo>
                    <a:pt x="1683" y="22"/>
                  </a:lnTo>
                  <a:lnTo>
                    <a:pt x="1683" y="24"/>
                  </a:lnTo>
                  <a:lnTo>
                    <a:pt x="1685" y="27"/>
                  </a:lnTo>
                  <a:lnTo>
                    <a:pt x="1685" y="27"/>
                  </a:lnTo>
                  <a:lnTo>
                    <a:pt x="1687" y="27"/>
                  </a:lnTo>
                  <a:lnTo>
                    <a:pt x="1688" y="26"/>
                  </a:lnTo>
                  <a:lnTo>
                    <a:pt x="1689" y="24"/>
                  </a:lnTo>
                  <a:lnTo>
                    <a:pt x="1688" y="23"/>
                  </a:lnTo>
                  <a:lnTo>
                    <a:pt x="1688" y="21"/>
                  </a:lnTo>
                  <a:lnTo>
                    <a:pt x="1686" y="20"/>
                  </a:lnTo>
                  <a:lnTo>
                    <a:pt x="1685" y="18"/>
                  </a:lnTo>
                  <a:lnTo>
                    <a:pt x="1683" y="20"/>
                  </a:lnTo>
                  <a:lnTo>
                    <a:pt x="168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81" name="Freeform 30"/>
            <p:cNvSpPr/>
            <p:nvPr/>
          </p:nvSpPr>
          <p:spPr bwMode="auto">
            <a:xfrm>
              <a:off x="2690813" y="1947863"/>
              <a:ext cx="36512" cy="34925"/>
            </a:xfrm>
            <a:custGeom>
              <a:avLst/>
              <a:gdLst>
                <a:gd name="T0" fmla="*/ 3 w 23"/>
                <a:gd name="T1" fmla="*/ 22 h 22"/>
                <a:gd name="T2" fmla="*/ 3 w 23"/>
                <a:gd name="T3" fmla="*/ 22 h 22"/>
                <a:gd name="T4" fmla="*/ 2 w 23"/>
                <a:gd name="T5" fmla="*/ 21 h 22"/>
                <a:gd name="T6" fmla="*/ 0 w 23"/>
                <a:gd name="T7" fmla="*/ 20 h 22"/>
                <a:gd name="T8" fmla="*/ 0 w 23"/>
                <a:gd name="T9" fmla="*/ 15 h 22"/>
                <a:gd name="T10" fmla="*/ 0 w 23"/>
                <a:gd name="T11" fmla="*/ 10 h 22"/>
                <a:gd name="T12" fmla="*/ 0 w 23"/>
                <a:gd name="T13" fmla="*/ 4 h 22"/>
                <a:gd name="T14" fmla="*/ 0 w 23"/>
                <a:gd name="T15" fmla="*/ 4 h 22"/>
                <a:gd name="T16" fmla="*/ 4 w 23"/>
                <a:gd name="T17" fmla="*/ 4 h 22"/>
                <a:gd name="T18" fmla="*/ 8 w 23"/>
                <a:gd name="T19" fmla="*/ 4 h 22"/>
                <a:gd name="T20" fmla="*/ 8 w 23"/>
                <a:gd name="T21" fmla="*/ 4 h 22"/>
                <a:gd name="T22" fmla="*/ 9 w 23"/>
                <a:gd name="T23" fmla="*/ 2 h 22"/>
                <a:gd name="T24" fmla="*/ 10 w 23"/>
                <a:gd name="T25" fmla="*/ 0 h 22"/>
                <a:gd name="T26" fmla="*/ 10 w 23"/>
                <a:gd name="T27" fmla="*/ 0 h 22"/>
                <a:gd name="T28" fmla="*/ 11 w 23"/>
                <a:gd name="T29" fmla="*/ 1 h 22"/>
                <a:gd name="T30" fmla="*/ 12 w 23"/>
                <a:gd name="T31" fmla="*/ 3 h 22"/>
                <a:gd name="T32" fmla="*/ 13 w 23"/>
                <a:gd name="T33" fmla="*/ 5 h 22"/>
                <a:gd name="T34" fmla="*/ 14 w 23"/>
                <a:gd name="T35" fmla="*/ 7 h 22"/>
                <a:gd name="T36" fmla="*/ 14 w 23"/>
                <a:gd name="T37" fmla="*/ 7 h 22"/>
                <a:gd name="T38" fmla="*/ 15 w 23"/>
                <a:gd name="T39" fmla="*/ 8 h 22"/>
                <a:gd name="T40" fmla="*/ 16 w 23"/>
                <a:gd name="T41" fmla="*/ 7 h 22"/>
                <a:gd name="T42" fmla="*/ 17 w 23"/>
                <a:gd name="T43" fmla="*/ 4 h 22"/>
                <a:gd name="T44" fmla="*/ 19 w 23"/>
                <a:gd name="T45" fmla="*/ 3 h 22"/>
                <a:gd name="T46" fmla="*/ 20 w 23"/>
                <a:gd name="T47" fmla="*/ 2 h 22"/>
                <a:gd name="T48" fmla="*/ 23 w 23"/>
                <a:gd name="T49" fmla="*/ 2 h 22"/>
                <a:gd name="T50" fmla="*/ 23 w 23"/>
                <a:gd name="T51" fmla="*/ 2 h 22"/>
                <a:gd name="T52" fmla="*/ 23 w 23"/>
                <a:gd name="T53" fmla="*/ 5 h 22"/>
                <a:gd name="T54" fmla="*/ 20 w 23"/>
                <a:gd name="T55" fmla="*/ 8 h 22"/>
                <a:gd name="T56" fmla="*/ 14 w 23"/>
                <a:gd name="T57" fmla="*/ 10 h 22"/>
                <a:gd name="T58" fmla="*/ 14 w 23"/>
                <a:gd name="T59" fmla="*/ 10 h 22"/>
                <a:gd name="T60" fmla="*/ 12 w 23"/>
                <a:gd name="T61" fmla="*/ 11 h 22"/>
                <a:gd name="T62" fmla="*/ 12 w 23"/>
                <a:gd name="T63" fmla="*/ 13 h 22"/>
                <a:gd name="T64" fmla="*/ 11 w 23"/>
                <a:gd name="T65" fmla="*/ 15 h 22"/>
                <a:gd name="T66" fmla="*/ 10 w 23"/>
                <a:gd name="T67" fmla="*/ 16 h 22"/>
                <a:gd name="T68" fmla="*/ 10 w 23"/>
                <a:gd name="T69" fmla="*/ 16 h 22"/>
                <a:gd name="T70" fmla="*/ 7 w 23"/>
                <a:gd name="T71" fmla="*/ 16 h 22"/>
                <a:gd name="T72" fmla="*/ 4 w 23"/>
                <a:gd name="T73" fmla="*/ 17 h 22"/>
                <a:gd name="T74" fmla="*/ 3 w 23"/>
                <a:gd name="T75" fmla="*/ 17 h 22"/>
                <a:gd name="T76" fmla="*/ 3 w 23"/>
                <a:gd name="T77" fmla="*/ 18 h 22"/>
                <a:gd name="T78" fmla="*/ 3 w 23"/>
                <a:gd name="T79" fmla="*/ 22 h 22"/>
                <a:gd name="T80" fmla="*/ 3 w 23"/>
                <a:gd name="T8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22">
                  <a:moveTo>
                    <a:pt x="3" y="22"/>
                  </a:moveTo>
                  <a:lnTo>
                    <a:pt x="3" y="22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3" y="5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5" y="8"/>
                  </a:lnTo>
                  <a:lnTo>
                    <a:pt x="16" y="7"/>
                  </a:lnTo>
                  <a:lnTo>
                    <a:pt x="17" y="4"/>
                  </a:lnTo>
                  <a:lnTo>
                    <a:pt x="19" y="3"/>
                  </a:lnTo>
                  <a:lnTo>
                    <a:pt x="20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1"/>
                  </a:lnTo>
                  <a:lnTo>
                    <a:pt x="12" y="13"/>
                  </a:lnTo>
                  <a:lnTo>
                    <a:pt x="11" y="15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3" y="22"/>
                  </a:lnTo>
                  <a:lnTo>
                    <a:pt x="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</p:grpSp>
      <p:grpSp>
        <p:nvGrpSpPr>
          <p:cNvPr id="82" name="그룹 83"/>
          <p:cNvGrpSpPr/>
          <p:nvPr/>
        </p:nvGrpSpPr>
        <p:grpSpPr>
          <a:xfrm>
            <a:off x="2595567" y="1842910"/>
            <a:ext cx="1669262" cy="1688819"/>
            <a:chOff x="881063" y="1844675"/>
            <a:chExt cx="2709862" cy="2741613"/>
          </a:xfrm>
          <a:solidFill>
            <a:schemeClr val="bg1"/>
          </a:solidFill>
        </p:grpSpPr>
        <p:sp>
          <p:nvSpPr>
            <p:cNvPr id="83" name="Freeform 7"/>
            <p:cNvSpPr/>
            <p:nvPr/>
          </p:nvSpPr>
          <p:spPr bwMode="auto">
            <a:xfrm>
              <a:off x="938213" y="2863850"/>
              <a:ext cx="9525" cy="6350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1 w 6"/>
                <a:gd name="T5" fmla="*/ 2 h 4"/>
                <a:gd name="T6" fmla="*/ 2 w 6"/>
                <a:gd name="T7" fmla="*/ 1 h 4"/>
                <a:gd name="T8" fmla="*/ 4 w 6"/>
                <a:gd name="T9" fmla="*/ 0 h 4"/>
                <a:gd name="T10" fmla="*/ 6 w 6"/>
                <a:gd name="T11" fmla="*/ 0 h 4"/>
                <a:gd name="T12" fmla="*/ 6 w 6"/>
                <a:gd name="T13" fmla="*/ 0 h 4"/>
                <a:gd name="T14" fmla="*/ 6 w 6"/>
                <a:gd name="T15" fmla="*/ 2 h 4"/>
                <a:gd name="T16" fmla="*/ 4 w 6"/>
                <a:gd name="T17" fmla="*/ 3 h 4"/>
                <a:gd name="T18" fmla="*/ 2 w 6"/>
                <a:gd name="T19" fmla="*/ 4 h 4"/>
                <a:gd name="T20" fmla="*/ 0 w 6"/>
                <a:gd name="T21" fmla="*/ 4 h 4"/>
                <a:gd name="T22" fmla="*/ 0 w 6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84" name="Freeform 8"/>
            <p:cNvSpPr/>
            <p:nvPr/>
          </p:nvSpPr>
          <p:spPr bwMode="auto">
            <a:xfrm>
              <a:off x="938213" y="2824163"/>
              <a:ext cx="20637" cy="33338"/>
            </a:xfrm>
            <a:custGeom>
              <a:avLst/>
              <a:gdLst>
                <a:gd name="T0" fmla="*/ 0 w 13"/>
                <a:gd name="T1" fmla="*/ 20 h 21"/>
                <a:gd name="T2" fmla="*/ 0 w 13"/>
                <a:gd name="T3" fmla="*/ 20 h 21"/>
                <a:gd name="T4" fmla="*/ 1 w 13"/>
                <a:gd name="T5" fmla="*/ 15 h 21"/>
                <a:gd name="T6" fmla="*/ 1 w 13"/>
                <a:gd name="T7" fmla="*/ 11 h 21"/>
                <a:gd name="T8" fmla="*/ 1 w 13"/>
                <a:gd name="T9" fmla="*/ 6 h 21"/>
                <a:gd name="T10" fmla="*/ 2 w 13"/>
                <a:gd name="T11" fmla="*/ 0 h 21"/>
                <a:gd name="T12" fmla="*/ 2 w 13"/>
                <a:gd name="T13" fmla="*/ 0 h 21"/>
                <a:gd name="T14" fmla="*/ 7 w 13"/>
                <a:gd name="T15" fmla="*/ 0 h 21"/>
                <a:gd name="T16" fmla="*/ 10 w 13"/>
                <a:gd name="T17" fmla="*/ 1 h 21"/>
                <a:gd name="T18" fmla="*/ 12 w 13"/>
                <a:gd name="T19" fmla="*/ 5 h 21"/>
                <a:gd name="T20" fmla="*/ 13 w 13"/>
                <a:gd name="T21" fmla="*/ 9 h 21"/>
                <a:gd name="T22" fmla="*/ 13 w 13"/>
                <a:gd name="T23" fmla="*/ 9 h 21"/>
                <a:gd name="T24" fmla="*/ 9 w 13"/>
                <a:gd name="T25" fmla="*/ 8 h 21"/>
                <a:gd name="T26" fmla="*/ 7 w 13"/>
                <a:gd name="T27" fmla="*/ 8 h 21"/>
                <a:gd name="T28" fmla="*/ 7 w 13"/>
                <a:gd name="T29" fmla="*/ 9 h 21"/>
                <a:gd name="T30" fmla="*/ 7 w 13"/>
                <a:gd name="T31" fmla="*/ 11 h 21"/>
                <a:gd name="T32" fmla="*/ 9 w 13"/>
                <a:gd name="T33" fmla="*/ 15 h 21"/>
                <a:gd name="T34" fmla="*/ 11 w 13"/>
                <a:gd name="T35" fmla="*/ 20 h 21"/>
                <a:gd name="T36" fmla="*/ 11 w 13"/>
                <a:gd name="T37" fmla="*/ 20 h 21"/>
                <a:gd name="T38" fmla="*/ 8 w 13"/>
                <a:gd name="T39" fmla="*/ 21 h 21"/>
                <a:gd name="T40" fmla="*/ 6 w 13"/>
                <a:gd name="T41" fmla="*/ 21 h 21"/>
                <a:gd name="T42" fmla="*/ 3 w 13"/>
                <a:gd name="T43" fmla="*/ 20 h 21"/>
                <a:gd name="T44" fmla="*/ 0 w 13"/>
                <a:gd name="T45" fmla="*/ 20 h 21"/>
                <a:gd name="T46" fmla="*/ 0 w 13"/>
                <a:gd name="T4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21">
                  <a:moveTo>
                    <a:pt x="0" y="20"/>
                  </a:moveTo>
                  <a:lnTo>
                    <a:pt x="0" y="20"/>
                  </a:lnTo>
                  <a:lnTo>
                    <a:pt x="1" y="15"/>
                  </a:lnTo>
                  <a:lnTo>
                    <a:pt x="1" y="11"/>
                  </a:lnTo>
                  <a:lnTo>
                    <a:pt x="1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2" y="5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11"/>
                  </a:lnTo>
                  <a:lnTo>
                    <a:pt x="9" y="15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8" y="21"/>
                  </a:lnTo>
                  <a:lnTo>
                    <a:pt x="6" y="21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85" name="Freeform 9"/>
            <p:cNvSpPr/>
            <p:nvPr/>
          </p:nvSpPr>
          <p:spPr bwMode="auto">
            <a:xfrm>
              <a:off x="947738" y="2797175"/>
              <a:ext cx="19050" cy="19050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12 h 12"/>
                <a:gd name="T4" fmla="*/ 1 w 12"/>
                <a:gd name="T5" fmla="*/ 10 h 12"/>
                <a:gd name="T6" fmla="*/ 1 w 12"/>
                <a:gd name="T7" fmla="*/ 8 h 12"/>
                <a:gd name="T8" fmla="*/ 1 w 12"/>
                <a:gd name="T9" fmla="*/ 3 h 12"/>
                <a:gd name="T10" fmla="*/ 2 w 12"/>
                <a:gd name="T11" fmla="*/ 2 h 12"/>
                <a:gd name="T12" fmla="*/ 3 w 12"/>
                <a:gd name="T13" fmla="*/ 0 h 12"/>
                <a:gd name="T14" fmla="*/ 5 w 12"/>
                <a:gd name="T15" fmla="*/ 0 h 12"/>
                <a:gd name="T16" fmla="*/ 10 w 12"/>
                <a:gd name="T17" fmla="*/ 0 h 12"/>
                <a:gd name="T18" fmla="*/ 10 w 12"/>
                <a:gd name="T19" fmla="*/ 0 h 12"/>
                <a:gd name="T20" fmla="*/ 10 w 12"/>
                <a:gd name="T21" fmla="*/ 2 h 12"/>
                <a:gd name="T22" fmla="*/ 12 w 12"/>
                <a:gd name="T23" fmla="*/ 4 h 12"/>
                <a:gd name="T24" fmla="*/ 12 w 12"/>
                <a:gd name="T25" fmla="*/ 4 h 12"/>
                <a:gd name="T26" fmla="*/ 11 w 12"/>
                <a:gd name="T27" fmla="*/ 8 h 12"/>
                <a:gd name="T28" fmla="*/ 8 w 12"/>
                <a:gd name="T29" fmla="*/ 10 h 12"/>
                <a:gd name="T30" fmla="*/ 5 w 12"/>
                <a:gd name="T31" fmla="*/ 12 h 12"/>
                <a:gd name="T32" fmla="*/ 0 w 12"/>
                <a:gd name="T33" fmla="*/ 12 h 12"/>
                <a:gd name="T34" fmla="*/ 0 w 12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12"/>
                  </a:lnTo>
                  <a:lnTo>
                    <a:pt x="1" y="10"/>
                  </a:lnTo>
                  <a:lnTo>
                    <a:pt x="1" y="8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8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86" name="Freeform 10"/>
            <p:cNvSpPr/>
            <p:nvPr/>
          </p:nvSpPr>
          <p:spPr bwMode="auto">
            <a:xfrm>
              <a:off x="963613" y="2735263"/>
              <a:ext cx="20637" cy="49213"/>
            </a:xfrm>
            <a:custGeom>
              <a:avLst/>
              <a:gdLst>
                <a:gd name="T0" fmla="*/ 9 w 13"/>
                <a:gd name="T1" fmla="*/ 31 h 31"/>
                <a:gd name="T2" fmla="*/ 9 w 13"/>
                <a:gd name="T3" fmla="*/ 31 h 31"/>
                <a:gd name="T4" fmla="*/ 0 w 13"/>
                <a:gd name="T5" fmla="*/ 31 h 31"/>
                <a:gd name="T6" fmla="*/ 0 w 13"/>
                <a:gd name="T7" fmla="*/ 31 h 31"/>
                <a:gd name="T8" fmla="*/ 1 w 13"/>
                <a:gd name="T9" fmla="*/ 30 h 31"/>
                <a:gd name="T10" fmla="*/ 2 w 13"/>
                <a:gd name="T11" fmla="*/ 29 h 31"/>
                <a:gd name="T12" fmla="*/ 6 w 13"/>
                <a:gd name="T13" fmla="*/ 29 h 31"/>
                <a:gd name="T14" fmla="*/ 6 w 13"/>
                <a:gd name="T15" fmla="*/ 29 h 31"/>
                <a:gd name="T16" fmla="*/ 7 w 13"/>
                <a:gd name="T17" fmla="*/ 27 h 31"/>
                <a:gd name="T18" fmla="*/ 5 w 13"/>
                <a:gd name="T19" fmla="*/ 26 h 31"/>
                <a:gd name="T20" fmla="*/ 3 w 13"/>
                <a:gd name="T21" fmla="*/ 25 h 31"/>
                <a:gd name="T22" fmla="*/ 2 w 13"/>
                <a:gd name="T23" fmla="*/ 25 h 31"/>
                <a:gd name="T24" fmla="*/ 2 w 13"/>
                <a:gd name="T25" fmla="*/ 25 h 31"/>
                <a:gd name="T26" fmla="*/ 1 w 13"/>
                <a:gd name="T27" fmla="*/ 20 h 31"/>
                <a:gd name="T28" fmla="*/ 0 w 13"/>
                <a:gd name="T29" fmla="*/ 13 h 31"/>
                <a:gd name="T30" fmla="*/ 0 w 13"/>
                <a:gd name="T31" fmla="*/ 13 h 31"/>
                <a:gd name="T32" fmla="*/ 1 w 13"/>
                <a:gd name="T33" fmla="*/ 10 h 31"/>
                <a:gd name="T34" fmla="*/ 3 w 13"/>
                <a:gd name="T35" fmla="*/ 7 h 31"/>
                <a:gd name="T36" fmla="*/ 4 w 13"/>
                <a:gd name="T37" fmla="*/ 5 h 31"/>
                <a:gd name="T38" fmla="*/ 3 w 13"/>
                <a:gd name="T39" fmla="*/ 4 h 31"/>
                <a:gd name="T40" fmla="*/ 2 w 13"/>
                <a:gd name="T41" fmla="*/ 2 h 31"/>
                <a:gd name="T42" fmla="*/ 2 w 13"/>
                <a:gd name="T43" fmla="*/ 2 h 31"/>
                <a:gd name="T44" fmla="*/ 2 w 13"/>
                <a:gd name="T45" fmla="*/ 1 h 31"/>
                <a:gd name="T46" fmla="*/ 3 w 13"/>
                <a:gd name="T47" fmla="*/ 0 h 31"/>
                <a:gd name="T48" fmla="*/ 6 w 13"/>
                <a:gd name="T49" fmla="*/ 0 h 31"/>
                <a:gd name="T50" fmla="*/ 10 w 13"/>
                <a:gd name="T51" fmla="*/ 0 h 31"/>
                <a:gd name="T52" fmla="*/ 11 w 13"/>
                <a:gd name="T53" fmla="*/ 1 h 31"/>
                <a:gd name="T54" fmla="*/ 11 w 13"/>
                <a:gd name="T55" fmla="*/ 2 h 31"/>
                <a:gd name="T56" fmla="*/ 11 w 13"/>
                <a:gd name="T57" fmla="*/ 2 h 31"/>
                <a:gd name="T58" fmla="*/ 11 w 13"/>
                <a:gd name="T59" fmla="*/ 5 h 31"/>
                <a:gd name="T60" fmla="*/ 10 w 13"/>
                <a:gd name="T61" fmla="*/ 6 h 31"/>
                <a:gd name="T62" fmla="*/ 6 w 13"/>
                <a:gd name="T63" fmla="*/ 7 h 31"/>
                <a:gd name="T64" fmla="*/ 6 w 13"/>
                <a:gd name="T65" fmla="*/ 7 h 31"/>
                <a:gd name="T66" fmla="*/ 7 w 13"/>
                <a:gd name="T67" fmla="*/ 8 h 31"/>
                <a:gd name="T68" fmla="*/ 9 w 13"/>
                <a:gd name="T69" fmla="*/ 8 h 31"/>
                <a:gd name="T70" fmla="*/ 11 w 13"/>
                <a:gd name="T71" fmla="*/ 8 h 31"/>
                <a:gd name="T72" fmla="*/ 12 w 13"/>
                <a:gd name="T73" fmla="*/ 8 h 31"/>
                <a:gd name="T74" fmla="*/ 13 w 13"/>
                <a:gd name="T75" fmla="*/ 9 h 31"/>
                <a:gd name="T76" fmla="*/ 13 w 13"/>
                <a:gd name="T77" fmla="*/ 11 h 31"/>
                <a:gd name="T78" fmla="*/ 13 w 13"/>
                <a:gd name="T79" fmla="*/ 15 h 31"/>
                <a:gd name="T80" fmla="*/ 13 w 13"/>
                <a:gd name="T81" fmla="*/ 15 h 31"/>
                <a:gd name="T82" fmla="*/ 13 w 13"/>
                <a:gd name="T83" fmla="*/ 17 h 31"/>
                <a:gd name="T84" fmla="*/ 13 w 13"/>
                <a:gd name="T85" fmla="*/ 20 h 31"/>
                <a:gd name="T86" fmla="*/ 13 w 13"/>
                <a:gd name="T87" fmla="*/ 20 h 31"/>
                <a:gd name="T88" fmla="*/ 11 w 13"/>
                <a:gd name="T89" fmla="*/ 21 h 31"/>
                <a:gd name="T90" fmla="*/ 10 w 13"/>
                <a:gd name="T91" fmla="*/ 22 h 31"/>
                <a:gd name="T92" fmla="*/ 11 w 13"/>
                <a:gd name="T93" fmla="*/ 23 h 31"/>
                <a:gd name="T94" fmla="*/ 11 w 13"/>
                <a:gd name="T95" fmla="*/ 23 h 31"/>
                <a:gd name="T96" fmla="*/ 13 w 13"/>
                <a:gd name="T97" fmla="*/ 23 h 31"/>
                <a:gd name="T98" fmla="*/ 13 w 13"/>
                <a:gd name="T99" fmla="*/ 23 h 31"/>
                <a:gd name="T100" fmla="*/ 12 w 13"/>
                <a:gd name="T101" fmla="*/ 26 h 31"/>
                <a:gd name="T102" fmla="*/ 10 w 13"/>
                <a:gd name="T103" fmla="*/ 28 h 31"/>
                <a:gd name="T104" fmla="*/ 9 w 13"/>
                <a:gd name="T105" fmla="*/ 29 h 31"/>
                <a:gd name="T106" fmla="*/ 9 w 13"/>
                <a:gd name="T107" fmla="*/ 31 h 31"/>
                <a:gd name="T108" fmla="*/ 9 w 13"/>
                <a:gd name="T10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" h="31">
                  <a:moveTo>
                    <a:pt x="9" y="31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0"/>
                  </a:lnTo>
                  <a:lnTo>
                    <a:pt x="2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3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1" y="2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3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0" y="6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8"/>
                  </a:lnTo>
                  <a:lnTo>
                    <a:pt x="9" y="8"/>
                  </a:lnTo>
                  <a:lnTo>
                    <a:pt x="11" y="8"/>
                  </a:lnTo>
                  <a:lnTo>
                    <a:pt x="12" y="8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7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1" y="21"/>
                  </a:lnTo>
                  <a:lnTo>
                    <a:pt x="10" y="22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87" name="Freeform 11"/>
            <p:cNvSpPr/>
            <p:nvPr/>
          </p:nvSpPr>
          <p:spPr bwMode="auto">
            <a:xfrm>
              <a:off x="990600" y="2693988"/>
              <a:ext cx="12700" cy="9525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6 h 6"/>
                <a:gd name="T4" fmla="*/ 0 w 8"/>
                <a:gd name="T5" fmla="*/ 4 h 6"/>
                <a:gd name="T6" fmla="*/ 0 w 8"/>
                <a:gd name="T7" fmla="*/ 2 h 6"/>
                <a:gd name="T8" fmla="*/ 2 w 8"/>
                <a:gd name="T9" fmla="*/ 1 h 6"/>
                <a:gd name="T10" fmla="*/ 4 w 8"/>
                <a:gd name="T11" fmla="*/ 0 h 6"/>
                <a:gd name="T12" fmla="*/ 6 w 8"/>
                <a:gd name="T13" fmla="*/ 1 h 6"/>
                <a:gd name="T14" fmla="*/ 7 w 8"/>
                <a:gd name="T15" fmla="*/ 2 h 6"/>
                <a:gd name="T16" fmla="*/ 8 w 8"/>
                <a:gd name="T17" fmla="*/ 4 h 6"/>
                <a:gd name="T18" fmla="*/ 7 w 8"/>
                <a:gd name="T19" fmla="*/ 6 h 6"/>
                <a:gd name="T20" fmla="*/ 7 w 8"/>
                <a:gd name="T21" fmla="*/ 6 h 6"/>
                <a:gd name="T22" fmla="*/ 0 w 8"/>
                <a:gd name="T23" fmla="*/ 6 h 6"/>
                <a:gd name="T24" fmla="*/ 0 w 8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7" y="6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88" name="Freeform 12"/>
            <p:cNvSpPr/>
            <p:nvPr/>
          </p:nvSpPr>
          <p:spPr bwMode="auto">
            <a:xfrm>
              <a:off x="990600" y="2655888"/>
              <a:ext cx="22225" cy="33338"/>
            </a:xfrm>
            <a:custGeom>
              <a:avLst/>
              <a:gdLst>
                <a:gd name="T0" fmla="*/ 0 w 14"/>
                <a:gd name="T1" fmla="*/ 21 h 21"/>
                <a:gd name="T2" fmla="*/ 0 w 14"/>
                <a:gd name="T3" fmla="*/ 21 h 21"/>
                <a:gd name="T4" fmla="*/ 2 w 14"/>
                <a:gd name="T5" fmla="*/ 18 h 21"/>
                <a:gd name="T6" fmla="*/ 4 w 14"/>
                <a:gd name="T7" fmla="*/ 17 h 21"/>
                <a:gd name="T8" fmla="*/ 5 w 14"/>
                <a:gd name="T9" fmla="*/ 16 h 21"/>
                <a:gd name="T10" fmla="*/ 5 w 14"/>
                <a:gd name="T11" fmla="*/ 16 h 21"/>
                <a:gd name="T12" fmla="*/ 4 w 14"/>
                <a:gd name="T13" fmla="*/ 12 h 21"/>
                <a:gd name="T14" fmla="*/ 1 w 14"/>
                <a:gd name="T15" fmla="*/ 9 h 21"/>
                <a:gd name="T16" fmla="*/ 0 w 14"/>
                <a:gd name="T17" fmla="*/ 6 h 21"/>
                <a:gd name="T18" fmla="*/ 0 w 14"/>
                <a:gd name="T19" fmla="*/ 4 h 21"/>
                <a:gd name="T20" fmla="*/ 1 w 14"/>
                <a:gd name="T21" fmla="*/ 2 h 21"/>
                <a:gd name="T22" fmla="*/ 2 w 14"/>
                <a:gd name="T23" fmla="*/ 0 h 21"/>
                <a:gd name="T24" fmla="*/ 2 w 14"/>
                <a:gd name="T25" fmla="*/ 0 h 21"/>
                <a:gd name="T26" fmla="*/ 6 w 14"/>
                <a:gd name="T27" fmla="*/ 0 h 21"/>
                <a:gd name="T28" fmla="*/ 8 w 14"/>
                <a:gd name="T29" fmla="*/ 0 h 21"/>
                <a:gd name="T30" fmla="*/ 9 w 14"/>
                <a:gd name="T31" fmla="*/ 1 h 21"/>
                <a:gd name="T32" fmla="*/ 10 w 14"/>
                <a:gd name="T33" fmla="*/ 2 h 21"/>
                <a:gd name="T34" fmla="*/ 11 w 14"/>
                <a:gd name="T35" fmla="*/ 5 h 21"/>
                <a:gd name="T36" fmla="*/ 12 w 14"/>
                <a:gd name="T37" fmla="*/ 6 h 21"/>
                <a:gd name="T38" fmla="*/ 14 w 14"/>
                <a:gd name="T39" fmla="*/ 8 h 21"/>
                <a:gd name="T40" fmla="*/ 14 w 14"/>
                <a:gd name="T41" fmla="*/ 8 h 21"/>
                <a:gd name="T42" fmla="*/ 14 w 14"/>
                <a:gd name="T43" fmla="*/ 10 h 21"/>
                <a:gd name="T44" fmla="*/ 13 w 14"/>
                <a:gd name="T45" fmla="*/ 11 h 21"/>
                <a:gd name="T46" fmla="*/ 11 w 14"/>
                <a:gd name="T47" fmla="*/ 14 h 21"/>
                <a:gd name="T48" fmla="*/ 9 w 14"/>
                <a:gd name="T49" fmla="*/ 16 h 21"/>
                <a:gd name="T50" fmla="*/ 9 w 14"/>
                <a:gd name="T51" fmla="*/ 18 h 21"/>
                <a:gd name="T52" fmla="*/ 10 w 14"/>
                <a:gd name="T53" fmla="*/ 21 h 21"/>
                <a:gd name="T54" fmla="*/ 10 w 14"/>
                <a:gd name="T55" fmla="*/ 21 h 21"/>
                <a:gd name="T56" fmla="*/ 0 w 14"/>
                <a:gd name="T57" fmla="*/ 21 h 21"/>
                <a:gd name="T58" fmla="*/ 0 w 14"/>
                <a:gd name="T5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21">
                  <a:moveTo>
                    <a:pt x="0" y="21"/>
                  </a:moveTo>
                  <a:lnTo>
                    <a:pt x="0" y="21"/>
                  </a:lnTo>
                  <a:lnTo>
                    <a:pt x="2" y="18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4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1" y="14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89" name="Freeform 13"/>
            <p:cNvSpPr/>
            <p:nvPr/>
          </p:nvSpPr>
          <p:spPr bwMode="auto">
            <a:xfrm>
              <a:off x="1012825" y="2511425"/>
              <a:ext cx="79375" cy="119063"/>
            </a:xfrm>
            <a:custGeom>
              <a:avLst/>
              <a:gdLst>
                <a:gd name="T0" fmla="*/ 49 w 50"/>
                <a:gd name="T1" fmla="*/ 0 h 75"/>
                <a:gd name="T2" fmla="*/ 50 w 50"/>
                <a:gd name="T3" fmla="*/ 7 h 75"/>
                <a:gd name="T4" fmla="*/ 46 w 50"/>
                <a:gd name="T5" fmla="*/ 13 h 75"/>
                <a:gd name="T6" fmla="*/ 41 w 50"/>
                <a:gd name="T7" fmla="*/ 20 h 75"/>
                <a:gd name="T8" fmla="*/ 40 w 50"/>
                <a:gd name="T9" fmla="*/ 29 h 75"/>
                <a:gd name="T10" fmla="*/ 38 w 50"/>
                <a:gd name="T11" fmla="*/ 29 h 75"/>
                <a:gd name="T12" fmla="*/ 36 w 50"/>
                <a:gd name="T13" fmla="*/ 35 h 75"/>
                <a:gd name="T14" fmla="*/ 33 w 50"/>
                <a:gd name="T15" fmla="*/ 35 h 75"/>
                <a:gd name="T16" fmla="*/ 29 w 50"/>
                <a:gd name="T17" fmla="*/ 39 h 75"/>
                <a:gd name="T18" fmla="*/ 26 w 50"/>
                <a:gd name="T19" fmla="*/ 40 h 75"/>
                <a:gd name="T20" fmla="*/ 27 w 50"/>
                <a:gd name="T21" fmla="*/ 45 h 75"/>
                <a:gd name="T22" fmla="*/ 26 w 50"/>
                <a:gd name="T23" fmla="*/ 49 h 75"/>
                <a:gd name="T24" fmla="*/ 24 w 50"/>
                <a:gd name="T25" fmla="*/ 49 h 75"/>
                <a:gd name="T26" fmla="*/ 22 w 50"/>
                <a:gd name="T27" fmla="*/ 49 h 75"/>
                <a:gd name="T28" fmla="*/ 21 w 50"/>
                <a:gd name="T29" fmla="*/ 54 h 75"/>
                <a:gd name="T30" fmla="*/ 20 w 50"/>
                <a:gd name="T31" fmla="*/ 61 h 75"/>
                <a:gd name="T32" fmla="*/ 18 w 50"/>
                <a:gd name="T33" fmla="*/ 62 h 75"/>
                <a:gd name="T34" fmla="*/ 13 w 50"/>
                <a:gd name="T35" fmla="*/ 67 h 75"/>
                <a:gd name="T36" fmla="*/ 14 w 50"/>
                <a:gd name="T37" fmla="*/ 71 h 75"/>
                <a:gd name="T38" fmla="*/ 11 w 50"/>
                <a:gd name="T39" fmla="*/ 71 h 75"/>
                <a:gd name="T40" fmla="*/ 8 w 50"/>
                <a:gd name="T41" fmla="*/ 75 h 75"/>
                <a:gd name="T42" fmla="*/ 5 w 50"/>
                <a:gd name="T43" fmla="*/ 75 h 75"/>
                <a:gd name="T44" fmla="*/ 2 w 50"/>
                <a:gd name="T45" fmla="*/ 72 h 75"/>
                <a:gd name="T46" fmla="*/ 0 w 50"/>
                <a:gd name="T47" fmla="*/ 71 h 75"/>
                <a:gd name="T48" fmla="*/ 1 w 50"/>
                <a:gd name="T49" fmla="*/ 68 h 75"/>
                <a:gd name="T50" fmla="*/ 8 w 50"/>
                <a:gd name="T51" fmla="*/ 67 h 75"/>
                <a:gd name="T52" fmla="*/ 11 w 50"/>
                <a:gd name="T53" fmla="*/ 69 h 75"/>
                <a:gd name="T54" fmla="*/ 11 w 50"/>
                <a:gd name="T55" fmla="*/ 64 h 75"/>
                <a:gd name="T56" fmla="*/ 4 w 50"/>
                <a:gd name="T57" fmla="*/ 60 h 75"/>
                <a:gd name="T58" fmla="*/ 0 w 50"/>
                <a:gd name="T59" fmla="*/ 58 h 75"/>
                <a:gd name="T60" fmla="*/ 3 w 50"/>
                <a:gd name="T61" fmla="*/ 55 h 75"/>
                <a:gd name="T62" fmla="*/ 8 w 50"/>
                <a:gd name="T63" fmla="*/ 55 h 75"/>
                <a:gd name="T64" fmla="*/ 7 w 50"/>
                <a:gd name="T65" fmla="*/ 54 h 75"/>
                <a:gd name="T66" fmla="*/ 4 w 50"/>
                <a:gd name="T67" fmla="*/ 53 h 75"/>
                <a:gd name="T68" fmla="*/ 6 w 50"/>
                <a:gd name="T69" fmla="*/ 48 h 75"/>
                <a:gd name="T70" fmla="*/ 5 w 50"/>
                <a:gd name="T71" fmla="*/ 40 h 75"/>
                <a:gd name="T72" fmla="*/ 7 w 50"/>
                <a:gd name="T73" fmla="*/ 36 h 75"/>
                <a:gd name="T74" fmla="*/ 11 w 50"/>
                <a:gd name="T75" fmla="*/ 35 h 75"/>
                <a:gd name="T76" fmla="*/ 13 w 50"/>
                <a:gd name="T77" fmla="*/ 40 h 75"/>
                <a:gd name="T78" fmla="*/ 8 w 50"/>
                <a:gd name="T79" fmla="*/ 42 h 75"/>
                <a:gd name="T80" fmla="*/ 9 w 50"/>
                <a:gd name="T81" fmla="*/ 44 h 75"/>
                <a:gd name="T82" fmla="*/ 14 w 50"/>
                <a:gd name="T83" fmla="*/ 47 h 75"/>
                <a:gd name="T84" fmla="*/ 22 w 50"/>
                <a:gd name="T85" fmla="*/ 47 h 75"/>
                <a:gd name="T86" fmla="*/ 22 w 50"/>
                <a:gd name="T87" fmla="*/ 44 h 75"/>
                <a:gd name="T88" fmla="*/ 18 w 50"/>
                <a:gd name="T89" fmla="*/ 41 h 75"/>
                <a:gd name="T90" fmla="*/ 16 w 50"/>
                <a:gd name="T91" fmla="*/ 40 h 75"/>
                <a:gd name="T92" fmla="*/ 16 w 50"/>
                <a:gd name="T93" fmla="*/ 29 h 75"/>
                <a:gd name="T94" fmla="*/ 20 w 50"/>
                <a:gd name="T95" fmla="*/ 31 h 75"/>
                <a:gd name="T96" fmla="*/ 21 w 50"/>
                <a:gd name="T97" fmla="*/ 28 h 75"/>
                <a:gd name="T98" fmla="*/ 22 w 50"/>
                <a:gd name="T99" fmla="*/ 22 h 75"/>
                <a:gd name="T100" fmla="*/ 24 w 50"/>
                <a:gd name="T101" fmla="*/ 20 h 75"/>
                <a:gd name="T102" fmla="*/ 20 w 50"/>
                <a:gd name="T103" fmla="*/ 15 h 75"/>
                <a:gd name="T104" fmla="*/ 20 w 50"/>
                <a:gd name="T105" fmla="*/ 13 h 75"/>
                <a:gd name="T106" fmla="*/ 24 w 50"/>
                <a:gd name="T107" fmla="*/ 12 h 75"/>
                <a:gd name="T108" fmla="*/ 29 w 50"/>
                <a:gd name="T109" fmla="*/ 12 h 75"/>
                <a:gd name="T110" fmla="*/ 31 w 50"/>
                <a:gd name="T111" fmla="*/ 10 h 75"/>
                <a:gd name="T112" fmla="*/ 29 w 50"/>
                <a:gd name="T113" fmla="*/ 6 h 75"/>
                <a:gd name="T114" fmla="*/ 33 w 50"/>
                <a:gd name="T115" fmla="*/ 8 h 75"/>
                <a:gd name="T116" fmla="*/ 36 w 50"/>
                <a:gd name="T117" fmla="*/ 11 h 75"/>
                <a:gd name="T118" fmla="*/ 39 w 50"/>
                <a:gd name="T119" fmla="*/ 10 h 75"/>
                <a:gd name="T120" fmla="*/ 42 w 50"/>
                <a:gd name="T121" fmla="*/ 5 h 75"/>
                <a:gd name="T122" fmla="*/ 44 w 50"/>
                <a:gd name="T123" fmla="*/ 1 h 75"/>
                <a:gd name="T124" fmla="*/ 49 w 50"/>
                <a:gd name="T12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" h="75">
                  <a:moveTo>
                    <a:pt x="49" y="0"/>
                  </a:moveTo>
                  <a:lnTo>
                    <a:pt x="49" y="0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48" y="10"/>
                  </a:lnTo>
                  <a:lnTo>
                    <a:pt x="46" y="13"/>
                  </a:lnTo>
                  <a:lnTo>
                    <a:pt x="43" y="15"/>
                  </a:lnTo>
                  <a:lnTo>
                    <a:pt x="41" y="20"/>
                  </a:lnTo>
                  <a:lnTo>
                    <a:pt x="40" y="24"/>
                  </a:lnTo>
                  <a:lnTo>
                    <a:pt x="40" y="29"/>
                  </a:lnTo>
                  <a:lnTo>
                    <a:pt x="40" y="29"/>
                  </a:lnTo>
                  <a:lnTo>
                    <a:pt x="38" y="29"/>
                  </a:lnTo>
                  <a:lnTo>
                    <a:pt x="36" y="30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33" y="35"/>
                  </a:lnTo>
                  <a:lnTo>
                    <a:pt x="31" y="38"/>
                  </a:lnTo>
                  <a:lnTo>
                    <a:pt x="29" y="39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2"/>
                  </a:lnTo>
                  <a:lnTo>
                    <a:pt x="27" y="45"/>
                  </a:lnTo>
                  <a:lnTo>
                    <a:pt x="27" y="47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4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1" y="51"/>
                  </a:lnTo>
                  <a:lnTo>
                    <a:pt x="21" y="54"/>
                  </a:lnTo>
                  <a:lnTo>
                    <a:pt x="21" y="58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18" y="62"/>
                  </a:lnTo>
                  <a:lnTo>
                    <a:pt x="15" y="64"/>
                  </a:lnTo>
                  <a:lnTo>
                    <a:pt x="13" y="67"/>
                  </a:lnTo>
                  <a:lnTo>
                    <a:pt x="13" y="69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1" y="71"/>
                  </a:lnTo>
                  <a:lnTo>
                    <a:pt x="9" y="72"/>
                  </a:lnTo>
                  <a:lnTo>
                    <a:pt x="8" y="75"/>
                  </a:lnTo>
                  <a:lnTo>
                    <a:pt x="8" y="75"/>
                  </a:lnTo>
                  <a:lnTo>
                    <a:pt x="5" y="75"/>
                  </a:lnTo>
                  <a:lnTo>
                    <a:pt x="4" y="74"/>
                  </a:lnTo>
                  <a:lnTo>
                    <a:pt x="2" y="72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8"/>
                  </a:lnTo>
                  <a:lnTo>
                    <a:pt x="4" y="67"/>
                  </a:lnTo>
                  <a:lnTo>
                    <a:pt x="8" y="67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4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56"/>
                  </a:lnTo>
                  <a:lnTo>
                    <a:pt x="3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4"/>
                  </a:lnTo>
                  <a:lnTo>
                    <a:pt x="7" y="54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6" y="51"/>
                  </a:lnTo>
                  <a:lnTo>
                    <a:pt x="6" y="48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3" y="38"/>
                  </a:lnTo>
                  <a:lnTo>
                    <a:pt x="13" y="40"/>
                  </a:lnTo>
                  <a:lnTo>
                    <a:pt x="12" y="41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9" y="44"/>
                  </a:lnTo>
                  <a:lnTo>
                    <a:pt x="11" y="45"/>
                  </a:lnTo>
                  <a:lnTo>
                    <a:pt x="14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5"/>
                  </a:lnTo>
                  <a:lnTo>
                    <a:pt x="22" y="44"/>
                  </a:lnTo>
                  <a:lnTo>
                    <a:pt x="20" y="42"/>
                  </a:lnTo>
                  <a:lnTo>
                    <a:pt x="18" y="41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29"/>
                  </a:lnTo>
                  <a:lnTo>
                    <a:pt x="16" y="29"/>
                  </a:lnTo>
                  <a:lnTo>
                    <a:pt x="19" y="30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1" y="28"/>
                  </a:lnTo>
                  <a:lnTo>
                    <a:pt x="21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1" y="18"/>
                  </a:lnTo>
                  <a:lnTo>
                    <a:pt x="20" y="15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8" y="12"/>
                  </a:lnTo>
                  <a:lnTo>
                    <a:pt x="29" y="12"/>
                  </a:lnTo>
                  <a:lnTo>
                    <a:pt x="31" y="11"/>
                  </a:lnTo>
                  <a:lnTo>
                    <a:pt x="31" y="10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2" y="6"/>
                  </a:lnTo>
                  <a:lnTo>
                    <a:pt x="33" y="8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9" y="10"/>
                  </a:lnTo>
                  <a:lnTo>
                    <a:pt x="40" y="9"/>
                  </a:lnTo>
                  <a:lnTo>
                    <a:pt x="42" y="5"/>
                  </a:lnTo>
                  <a:lnTo>
                    <a:pt x="43" y="3"/>
                  </a:lnTo>
                  <a:lnTo>
                    <a:pt x="44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0" name="Freeform 14"/>
            <p:cNvSpPr/>
            <p:nvPr/>
          </p:nvSpPr>
          <p:spPr bwMode="auto">
            <a:xfrm>
              <a:off x="1057275" y="2503488"/>
              <a:ext cx="23812" cy="14288"/>
            </a:xfrm>
            <a:custGeom>
              <a:avLst/>
              <a:gdLst>
                <a:gd name="T0" fmla="*/ 1 w 15"/>
                <a:gd name="T1" fmla="*/ 0 h 9"/>
                <a:gd name="T2" fmla="*/ 1 w 15"/>
                <a:gd name="T3" fmla="*/ 0 h 9"/>
                <a:gd name="T4" fmla="*/ 4 w 15"/>
                <a:gd name="T5" fmla="*/ 1 h 9"/>
                <a:gd name="T6" fmla="*/ 7 w 15"/>
                <a:gd name="T7" fmla="*/ 3 h 9"/>
                <a:gd name="T8" fmla="*/ 14 w 15"/>
                <a:gd name="T9" fmla="*/ 3 h 9"/>
                <a:gd name="T10" fmla="*/ 14 w 15"/>
                <a:gd name="T11" fmla="*/ 3 h 9"/>
                <a:gd name="T12" fmla="*/ 15 w 15"/>
                <a:gd name="T13" fmla="*/ 5 h 9"/>
                <a:gd name="T14" fmla="*/ 14 w 15"/>
                <a:gd name="T15" fmla="*/ 7 h 9"/>
                <a:gd name="T16" fmla="*/ 13 w 15"/>
                <a:gd name="T17" fmla="*/ 7 h 9"/>
                <a:gd name="T18" fmla="*/ 11 w 15"/>
                <a:gd name="T19" fmla="*/ 7 h 9"/>
                <a:gd name="T20" fmla="*/ 7 w 15"/>
                <a:gd name="T21" fmla="*/ 7 h 9"/>
                <a:gd name="T22" fmla="*/ 6 w 15"/>
                <a:gd name="T23" fmla="*/ 8 h 9"/>
                <a:gd name="T24" fmla="*/ 6 w 15"/>
                <a:gd name="T25" fmla="*/ 9 h 9"/>
                <a:gd name="T26" fmla="*/ 6 w 15"/>
                <a:gd name="T27" fmla="*/ 9 h 9"/>
                <a:gd name="T28" fmla="*/ 3 w 15"/>
                <a:gd name="T29" fmla="*/ 8 h 9"/>
                <a:gd name="T30" fmla="*/ 1 w 15"/>
                <a:gd name="T31" fmla="*/ 7 h 9"/>
                <a:gd name="T32" fmla="*/ 0 w 15"/>
                <a:gd name="T33" fmla="*/ 4 h 9"/>
                <a:gd name="T34" fmla="*/ 1 w 15"/>
                <a:gd name="T35" fmla="*/ 0 h 9"/>
                <a:gd name="T36" fmla="*/ 1 w 15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9">
                  <a:moveTo>
                    <a:pt x="1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5"/>
                  </a:lnTo>
                  <a:lnTo>
                    <a:pt x="14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7" y="7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1" name="Freeform 15"/>
            <p:cNvSpPr/>
            <p:nvPr/>
          </p:nvSpPr>
          <p:spPr bwMode="auto">
            <a:xfrm>
              <a:off x="1087438" y="2443163"/>
              <a:ext cx="14287" cy="20638"/>
            </a:xfrm>
            <a:custGeom>
              <a:avLst/>
              <a:gdLst>
                <a:gd name="T0" fmla="*/ 2 w 9"/>
                <a:gd name="T1" fmla="*/ 13 h 13"/>
                <a:gd name="T2" fmla="*/ 2 w 9"/>
                <a:gd name="T3" fmla="*/ 13 h 13"/>
                <a:gd name="T4" fmla="*/ 0 w 9"/>
                <a:gd name="T5" fmla="*/ 12 h 13"/>
                <a:gd name="T6" fmla="*/ 0 w 9"/>
                <a:gd name="T7" fmla="*/ 11 h 13"/>
                <a:gd name="T8" fmla="*/ 1 w 9"/>
                <a:gd name="T9" fmla="*/ 7 h 13"/>
                <a:gd name="T10" fmla="*/ 3 w 9"/>
                <a:gd name="T11" fmla="*/ 4 h 13"/>
                <a:gd name="T12" fmla="*/ 5 w 9"/>
                <a:gd name="T13" fmla="*/ 0 h 13"/>
                <a:gd name="T14" fmla="*/ 5 w 9"/>
                <a:gd name="T15" fmla="*/ 0 h 13"/>
                <a:gd name="T16" fmla="*/ 7 w 9"/>
                <a:gd name="T17" fmla="*/ 2 h 13"/>
                <a:gd name="T18" fmla="*/ 8 w 9"/>
                <a:gd name="T19" fmla="*/ 4 h 13"/>
                <a:gd name="T20" fmla="*/ 9 w 9"/>
                <a:gd name="T21" fmla="*/ 9 h 13"/>
                <a:gd name="T22" fmla="*/ 9 w 9"/>
                <a:gd name="T23" fmla="*/ 9 h 13"/>
                <a:gd name="T24" fmla="*/ 7 w 9"/>
                <a:gd name="T25" fmla="*/ 9 h 13"/>
                <a:gd name="T26" fmla="*/ 5 w 9"/>
                <a:gd name="T27" fmla="*/ 10 h 13"/>
                <a:gd name="T28" fmla="*/ 3 w 9"/>
                <a:gd name="T29" fmla="*/ 11 h 13"/>
                <a:gd name="T30" fmla="*/ 2 w 9"/>
                <a:gd name="T31" fmla="*/ 13 h 13"/>
                <a:gd name="T32" fmla="*/ 2 w 9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3">
                  <a:moveTo>
                    <a:pt x="2" y="13"/>
                  </a:moveTo>
                  <a:lnTo>
                    <a:pt x="2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1" y="7"/>
                  </a:lnTo>
                  <a:lnTo>
                    <a:pt x="3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5" y="10"/>
                  </a:lnTo>
                  <a:lnTo>
                    <a:pt x="3" y="11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2" name="Freeform 16"/>
            <p:cNvSpPr/>
            <p:nvPr/>
          </p:nvSpPr>
          <p:spPr bwMode="auto">
            <a:xfrm>
              <a:off x="1449388" y="2130425"/>
              <a:ext cx="15875" cy="9525"/>
            </a:xfrm>
            <a:custGeom>
              <a:avLst/>
              <a:gdLst>
                <a:gd name="T0" fmla="*/ 0 w 10"/>
                <a:gd name="T1" fmla="*/ 6 h 6"/>
                <a:gd name="T2" fmla="*/ 0 w 10"/>
                <a:gd name="T3" fmla="*/ 6 h 6"/>
                <a:gd name="T4" fmla="*/ 4 w 10"/>
                <a:gd name="T5" fmla="*/ 2 h 6"/>
                <a:gd name="T6" fmla="*/ 6 w 10"/>
                <a:gd name="T7" fmla="*/ 0 h 6"/>
                <a:gd name="T8" fmla="*/ 10 w 10"/>
                <a:gd name="T9" fmla="*/ 0 h 6"/>
                <a:gd name="T10" fmla="*/ 10 w 10"/>
                <a:gd name="T11" fmla="*/ 0 h 6"/>
                <a:gd name="T12" fmla="*/ 7 w 10"/>
                <a:gd name="T13" fmla="*/ 4 h 6"/>
                <a:gd name="T14" fmla="*/ 4 w 10"/>
                <a:gd name="T15" fmla="*/ 6 h 6"/>
                <a:gd name="T16" fmla="*/ 0 w 10"/>
                <a:gd name="T17" fmla="*/ 6 h 6"/>
                <a:gd name="T18" fmla="*/ 0 w 10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3" name="Freeform 17"/>
            <p:cNvSpPr/>
            <p:nvPr/>
          </p:nvSpPr>
          <p:spPr bwMode="auto">
            <a:xfrm>
              <a:off x="1698625" y="1992313"/>
              <a:ext cx="7937" cy="9525"/>
            </a:xfrm>
            <a:custGeom>
              <a:avLst/>
              <a:gdLst>
                <a:gd name="T0" fmla="*/ 0 w 5"/>
                <a:gd name="T1" fmla="*/ 6 h 6"/>
                <a:gd name="T2" fmla="*/ 0 w 5"/>
                <a:gd name="T3" fmla="*/ 6 h 6"/>
                <a:gd name="T4" fmla="*/ 0 w 5"/>
                <a:gd name="T5" fmla="*/ 0 h 6"/>
                <a:gd name="T6" fmla="*/ 0 w 5"/>
                <a:gd name="T7" fmla="*/ 0 h 6"/>
                <a:gd name="T8" fmla="*/ 5 w 5"/>
                <a:gd name="T9" fmla="*/ 0 h 6"/>
                <a:gd name="T10" fmla="*/ 5 w 5"/>
                <a:gd name="T11" fmla="*/ 0 h 6"/>
                <a:gd name="T12" fmla="*/ 5 w 5"/>
                <a:gd name="T13" fmla="*/ 6 h 6"/>
                <a:gd name="T14" fmla="*/ 5 w 5"/>
                <a:gd name="T15" fmla="*/ 6 h 6"/>
                <a:gd name="T16" fmla="*/ 0 w 5"/>
                <a:gd name="T17" fmla="*/ 6 h 6"/>
                <a:gd name="T18" fmla="*/ 0 w 5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6"/>
                  </a:lnTo>
                  <a:lnTo>
                    <a:pt x="5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4" name="Freeform 18"/>
            <p:cNvSpPr/>
            <p:nvPr/>
          </p:nvSpPr>
          <p:spPr bwMode="auto">
            <a:xfrm>
              <a:off x="2141538" y="1844675"/>
              <a:ext cx="14287" cy="7938"/>
            </a:xfrm>
            <a:custGeom>
              <a:avLst/>
              <a:gdLst>
                <a:gd name="T0" fmla="*/ 0 w 9"/>
                <a:gd name="T1" fmla="*/ 5 h 5"/>
                <a:gd name="T2" fmla="*/ 0 w 9"/>
                <a:gd name="T3" fmla="*/ 5 h 5"/>
                <a:gd name="T4" fmla="*/ 1 w 9"/>
                <a:gd name="T5" fmla="*/ 3 h 5"/>
                <a:gd name="T6" fmla="*/ 3 w 9"/>
                <a:gd name="T7" fmla="*/ 1 h 5"/>
                <a:gd name="T8" fmla="*/ 8 w 9"/>
                <a:gd name="T9" fmla="*/ 0 h 5"/>
                <a:gd name="T10" fmla="*/ 8 w 9"/>
                <a:gd name="T11" fmla="*/ 0 h 5"/>
                <a:gd name="T12" fmla="*/ 9 w 9"/>
                <a:gd name="T13" fmla="*/ 2 h 5"/>
                <a:gd name="T14" fmla="*/ 8 w 9"/>
                <a:gd name="T15" fmla="*/ 4 h 5"/>
                <a:gd name="T16" fmla="*/ 7 w 9"/>
                <a:gd name="T17" fmla="*/ 4 h 5"/>
                <a:gd name="T18" fmla="*/ 6 w 9"/>
                <a:gd name="T19" fmla="*/ 5 h 5"/>
                <a:gd name="T20" fmla="*/ 0 w 9"/>
                <a:gd name="T21" fmla="*/ 5 h 5"/>
                <a:gd name="T22" fmla="*/ 0 w 9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5" name="Freeform 19"/>
            <p:cNvSpPr/>
            <p:nvPr/>
          </p:nvSpPr>
          <p:spPr bwMode="auto">
            <a:xfrm>
              <a:off x="2809875" y="4448175"/>
              <a:ext cx="9525" cy="6350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5 w 6"/>
                <a:gd name="T5" fmla="*/ 2 h 4"/>
                <a:gd name="T6" fmla="*/ 4 w 6"/>
                <a:gd name="T7" fmla="*/ 3 h 4"/>
                <a:gd name="T8" fmla="*/ 2 w 6"/>
                <a:gd name="T9" fmla="*/ 4 h 4"/>
                <a:gd name="T10" fmla="*/ 0 w 6"/>
                <a:gd name="T11" fmla="*/ 4 h 4"/>
                <a:gd name="T12" fmla="*/ 0 w 6"/>
                <a:gd name="T13" fmla="*/ 4 h 4"/>
                <a:gd name="T14" fmla="*/ 0 w 6"/>
                <a:gd name="T15" fmla="*/ 2 h 4"/>
                <a:gd name="T16" fmla="*/ 2 w 6"/>
                <a:gd name="T17" fmla="*/ 1 h 4"/>
                <a:gd name="T18" fmla="*/ 4 w 6"/>
                <a:gd name="T19" fmla="*/ 0 h 4"/>
                <a:gd name="T20" fmla="*/ 6 w 6"/>
                <a:gd name="T21" fmla="*/ 0 h 4"/>
                <a:gd name="T22" fmla="*/ 6 w 6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6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6" name="Freeform 20"/>
            <p:cNvSpPr/>
            <p:nvPr/>
          </p:nvSpPr>
          <p:spPr bwMode="auto">
            <a:xfrm>
              <a:off x="2830513" y="4440238"/>
              <a:ext cx="14287" cy="7938"/>
            </a:xfrm>
            <a:custGeom>
              <a:avLst/>
              <a:gdLst>
                <a:gd name="T0" fmla="*/ 0 w 9"/>
                <a:gd name="T1" fmla="*/ 5 h 5"/>
                <a:gd name="T2" fmla="*/ 0 w 9"/>
                <a:gd name="T3" fmla="*/ 5 h 5"/>
                <a:gd name="T4" fmla="*/ 1 w 9"/>
                <a:gd name="T5" fmla="*/ 2 h 5"/>
                <a:gd name="T6" fmla="*/ 4 w 9"/>
                <a:gd name="T7" fmla="*/ 0 h 5"/>
                <a:gd name="T8" fmla="*/ 6 w 9"/>
                <a:gd name="T9" fmla="*/ 0 h 5"/>
                <a:gd name="T10" fmla="*/ 9 w 9"/>
                <a:gd name="T11" fmla="*/ 3 h 5"/>
                <a:gd name="T12" fmla="*/ 9 w 9"/>
                <a:gd name="T13" fmla="*/ 3 h 5"/>
                <a:gd name="T14" fmla="*/ 8 w 9"/>
                <a:gd name="T15" fmla="*/ 4 h 5"/>
                <a:gd name="T16" fmla="*/ 6 w 9"/>
                <a:gd name="T17" fmla="*/ 5 h 5"/>
                <a:gd name="T18" fmla="*/ 0 w 9"/>
                <a:gd name="T19" fmla="*/ 5 h 5"/>
                <a:gd name="T20" fmla="*/ 0 w 9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0" y="5"/>
                  </a:lnTo>
                  <a:lnTo>
                    <a:pt x="1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4"/>
                  </a:lnTo>
                  <a:lnTo>
                    <a:pt x="6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7" name="Freeform 21"/>
            <p:cNvSpPr/>
            <p:nvPr/>
          </p:nvSpPr>
          <p:spPr bwMode="auto">
            <a:xfrm>
              <a:off x="2959100" y="2070100"/>
              <a:ext cx="6350" cy="9525"/>
            </a:xfrm>
            <a:custGeom>
              <a:avLst/>
              <a:gdLst>
                <a:gd name="T0" fmla="*/ 0 w 4"/>
                <a:gd name="T1" fmla="*/ 4 h 6"/>
                <a:gd name="T2" fmla="*/ 0 w 4"/>
                <a:gd name="T3" fmla="*/ 4 h 6"/>
                <a:gd name="T4" fmla="*/ 0 w 4"/>
                <a:gd name="T5" fmla="*/ 0 h 6"/>
                <a:gd name="T6" fmla="*/ 0 w 4"/>
                <a:gd name="T7" fmla="*/ 0 h 6"/>
                <a:gd name="T8" fmla="*/ 3 w 4"/>
                <a:gd name="T9" fmla="*/ 0 h 6"/>
                <a:gd name="T10" fmla="*/ 4 w 4"/>
                <a:gd name="T11" fmla="*/ 1 h 6"/>
                <a:gd name="T12" fmla="*/ 4 w 4"/>
                <a:gd name="T13" fmla="*/ 6 h 6"/>
                <a:gd name="T14" fmla="*/ 4 w 4"/>
                <a:gd name="T15" fmla="*/ 6 h 6"/>
                <a:gd name="T16" fmla="*/ 2 w 4"/>
                <a:gd name="T17" fmla="*/ 5 h 6"/>
                <a:gd name="T18" fmla="*/ 0 w 4"/>
                <a:gd name="T19" fmla="*/ 4 h 6"/>
                <a:gd name="T20" fmla="*/ 0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8" name="Freeform 22"/>
            <p:cNvSpPr/>
            <p:nvPr/>
          </p:nvSpPr>
          <p:spPr bwMode="auto">
            <a:xfrm>
              <a:off x="3527425" y="3033713"/>
              <a:ext cx="15875" cy="17463"/>
            </a:xfrm>
            <a:custGeom>
              <a:avLst/>
              <a:gdLst>
                <a:gd name="T0" fmla="*/ 7 w 10"/>
                <a:gd name="T1" fmla="*/ 0 h 11"/>
                <a:gd name="T2" fmla="*/ 7 w 10"/>
                <a:gd name="T3" fmla="*/ 0 h 11"/>
                <a:gd name="T4" fmla="*/ 8 w 10"/>
                <a:gd name="T5" fmla="*/ 3 h 11"/>
                <a:gd name="T6" fmla="*/ 10 w 10"/>
                <a:gd name="T7" fmla="*/ 7 h 11"/>
                <a:gd name="T8" fmla="*/ 10 w 10"/>
                <a:gd name="T9" fmla="*/ 7 h 11"/>
                <a:gd name="T10" fmla="*/ 8 w 10"/>
                <a:gd name="T11" fmla="*/ 8 h 11"/>
                <a:gd name="T12" fmla="*/ 7 w 10"/>
                <a:gd name="T13" fmla="*/ 9 h 11"/>
                <a:gd name="T14" fmla="*/ 10 w 10"/>
                <a:gd name="T15" fmla="*/ 9 h 11"/>
                <a:gd name="T16" fmla="*/ 10 w 10"/>
                <a:gd name="T17" fmla="*/ 9 h 11"/>
                <a:gd name="T18" fmla="*/ 6 w 10"/>
                <a:gd name="T19" fmla="*/ 11 h 11"/>
                <a:gd name="T20" fmla="*/ 4 w 10"/>
                <a:gd name="T21" fmla="*/ 11 h 11"/>
                <a:gd name="T22" fmla="*/ 2 w 10"/>
                <a:gd name="T23" fmla="*/ 10 h 11"/>
                <a:gd name="T24" fmla="*/ 1 w 10"/>
                <a:gd name="T25" fmla="*/ 7 h 11"/>
                <a:gd name="T26" fmla="*/ 0 w 10"/>
                <a:gd name="T27" fmla="*/ 5 h 11"/>
                <a:gd name="T28" fmla="*/ 1 w 10"/>
                <a:gd name="T29" fmla="*/ 2 h 11"/>
                <a:gd name="T30" fmla="*/ 3 w 10"/>
                <a:gd name="T31" fmla="*/ 0 h 11"/>
                <a:gd name="T32" fmla="*/ 7 w 10"/>
                <a:gd name="T33" fmla="*/ 0 h 11"/>
                <a:gd name="T34" fmla="*/ 7 w 10"/>
                <a:gd name="T3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lnTo>
                    <a:pt x="7" y="0"/>
                  </a:lnTo>
                  <a:lnTo>
                    <a:pt x="8" y="3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8" y="8"/>
                  </a:lnTo>
                  <a:lnTo>
                    <a:pt x="7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2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99" name="Freeform 23"/>
            <p:cNvSpPr>
              <a:spLocks noEditPoints="1"/>
            </p:cNvSpPr>
            <p:nvPr/>
          </p:nvSpPr>
          <p:spPr bwMode="auto">
            <a:xfrm>
              <a:off x="1076325" y="2254250"/>
              <a:ext cx="209550" cy="249238"/>
            </a:xfrm>
            <a:custGeom>
              <a:avLst/>
              <a:gdLst>
                <a:gd name="T0" fmla="*/ 131 w 132"/>
                <a:gd name="T1" fmla="*/ 17 h 157"/>
                <a:gd name="T2" fmla="*/ 121 w 132"/>
                <a:gd name="T3" fmla="*/ 27 h 157"/>
                <a:gd name="T4" fmla="*/ 115 w 132"/>
                <a:gd name="T5" fmla="*/ 29 h 157"/>
                <a:gd name="T6" fmla="*/ 108 w 132"/>
                <a:gd name="T7" fmla="*/ 33 h 157"/>
                <a:gd name="T8" fmla="*/ 105 w 132"/>
                <a:gd name="T9" fmla="*/ 49 h 157"/>
                <a:gd name="T10" fmla="*/ 99 w 132"/>
                <a:gd name="T11" fmla="*/ 50 h 157"/>
                <a:gd name="T12" fmla="*/ 92 w 132"/>
                <a:gd name="T13" fmla="*/ 51 h 157"/>
                <a:gd name="T14" fmla="*/ 83 w 132"/>
                <a:gd name="T15" fmla="*/ 61 h 157"/>
                <a:gd name="T16" fmla="*/ 69 w 132"/>
                <a:gd name="T17" fmla="*/ 65 h 157"/>
                <a:gd name="T18" fmla="*/ 71 w 132"/>
                <a:gd name="T19" fmla="*/ 72 h 157"/>
                <a:gd name="T20" fmla="*/ 77 w 132"/>
                <a:gd name="T21" fmla="*/ 70 h 157"/>
                <a:gd name="T22" fmla="*/ 76 w 132"/>
                <a:gd name="T23" fmla="*/ 73 h 157"/>
                <a:gd name="T24" fmla="*/ 69 w 132"/>
                <a:gd name="T25" fmla="*/ 78 h 157"/>
                <a:gd name="T26" fmla="*/ 65 w 132"/>
                <a:gd name="T27" fmla="*/ 85 h 157"/>
                <a:gd name="T28" fmla="*/ 55 w 132"/>
                <a:gd name="T29" fmla="*/ 101 h 157"/>
                <a:gd name="T30" fmla="*/ 47 w 132"/>
                <a:gd name="T31" fmla="*/ 101 h 157"/>
                <a:gd name="T32" fmla="*/ 45 w 132"/>
                <a:gd name="T33" fmla="*/ 117 h 157"/>
                <a:gd name="T34" fmla="*/ 41 w 132"/>
                <a:gd name="T35" fmla="*/ 130 h 157"/>
                <a:gd name="T36" fmla="*/ 32 w 132"/>
                <a:gd name="T37" fmla="*/ 136 h 157"/>
                <a:gd name="T38" fmla="*/ 27 w 132"/>
                <a:gd name="T39" fmla="*/ 146 h 157"/>
                <a:gd name="T40" fmla="*/ 25 w 132"/>
                <a:gd name="T41" fmla="*/ 148 h 157"/>
                <a:gd name="T42" fmla="*/ 21 w 132"/>
                <a:gd name="T43" fmla="*/ 151 h 157"/>
                <a:gd name="T44" fmla="*/ 16 w 132"/>
                <a:gd name="T45" fmla="*/ 154 h 157"/>
                <a:gd name="T46" fmla="*/ 14 w 132"/>
                <a:gd name="T47" fmla="*/ 157 h 157"/>
                <a:gd name="T48" fmla="*/ 9 w 132"/>
                <a:gd name="T49" fmla="*/ 152 h 157"/>
                <a:gd name="T50" fmla="*/ 0 w 132"/>
                <a:gd name="T51" fmla="*/ 146 h 157"/>
                <a:gd name="T52" fmla="*/ 2 w 132"/>
                <a:gd name="T53" fmla="*/ 141 h 157"/>
                <a:gd name="T54" fmla="*/ 12 w 132"/>
                <a:gd name="T55" fmla="*/ 142 h 157"/>
                <a:gd name="T56" fmla="*/ 14 w 132"/>
                <a:gd name="T57" fmla="*/ 136 h 157"/>
                <a:gd name="T58" fmla="*/ 18 w 132"/>
                <a:gd name="T59" fmla="*/ 134 h 157"/>
                <a:gd name="T60" fmla="*/ 29 w 132"/>
                <a:gd name="T61" fmla="*/ 122 h 157"/>
                <a:gd name="T62" fmla="*/ 20 w 132"/>
                <a:gd name="T63" fmla="*/ 112 h 157"/>
                <a:gd name="T64" fmla="*/ 24 w 132"/>
                <a:gd name="T65" fmla="*/ 109 h 157"/>
                <a:gd name="T66" fmla="*/ 27 w 132"/>
                <a:gd name="T67" fmla="*/ 108 h 157"/>
                <a:gd name="T68" fmla="*/ 34 w 132"/>
                <a:gd name="T69" fmla="*/ 110 h 157"/>
                <a:gd name="T70" fmla="*/ 40 w 132"/>
                <a:gd name="T71" fmla="*/ 105 h 157"/>
                <a:gd name="T72" fmla="*/ 45 w 132"/>
                <a:gd name="T73" fmla="*/ 94 h 157"/>
                <a:gd name="T74" fmla="*/ 42 w 132"/>
                <a:gd name="T75" fmla="*/ 89 h 157"/>
                <a:gd name="T76" fmla="*/ 41 w 132"/>
                <a:gd name="T77" fmla="*/ 83 h 157"/>
                <a:gd name="T78" fmla="*/ 45 w 132"/>
                <a:gd name="T79" fmla="*/ 81 h 157"/>
                <a:gd name="T80" fmla="*/ 47 w 132"/>
                <a:gd name="T81" fmla="*/ 83 h 157"/>
                <a:gd name="T82" fmla="*/ 54 w 132"/>
                <a:gd name="T83" fmla="*/ 79 h 157"/>
                <a:gd name="T84" fmla="*/ 51 w 132"/>
                <a:gd name="T85" fmla="*/ 71 h 157"/>
                <a:gd name="T86" fmla="*/ 59 w 132"/>
                <a:gd name="T87" fmla="*/ 58 h 157"/>
                <a:gd name="T88" fmla="*/ 67 w 132"/>
                <a:gd name="T89" fmla="*/ 50 h 157"/>
                <a:gd name="T90" fmla="*/ 75 w 132"/>
                <a:gd name="T91" fmla="*/ 45 h 157"/>
                <a:gd name="T92" fmla="*/ 85 w 132"/>
                <a:gd name="T93" fmla="*/ 38 h 157"/>
                <a:gd name="T94" fmla="*/ 83 w 132"/>
                <a:gd name="T95" fmla="*/ 32 h 157"/>
                <a:gd name="T96" fmla="*/ 92 w 132"/>
                <a:gd name="T97" fmla="*/ 33 h 157"/>
                <a:gd name="T98" fmla="*/ 91 w 132"/>
                <a:gd name="T99" fmla="*/ 25 h 157"/>
                <a:gd name="T100" fmla="*/ 100 w 132"/>
                <a:gd name="T101" fmla="*/ 20 h 157"/>
                <a:gd name="T102" fmla="*/ 99 w 132"/>
                <a:gd name="T103" fmla="*/ 11 h 157"/>
                <a:gd name="T104" fmla="*/ 109 w 132"/>
                <a:gd name="T105" fmla="*/ 12 h 157"/>
                <a:gd name="T106" fmla="*/ 112 w 132"/>
                <a:gd name="T107" fmla="*/ 14 h 157"/>
                <a:gd name="T108" fmla="*/ 111 w 132"/>
                <a:gd name="T109" fmla="*/ 5 h 157"/>
                <a:gd name="T110" fmla="*/ 115 w 132"/>
                <a:gd name="T111" fmla="*/ 0 h 157"/>
                <a:gd name="T112" fmla="*/ 119 w 132"/>
                <a:gd name="T113" fmla="*/ 2 h 157"/>
                <a:gd name="T114" fmla="*/ 125 w 132"/>
                <a:gd name="T115" fmla="*/ 2 h 157"/>
                <a:gd name="T116" fmla="*/ 132 w 132"/>
                <a:gd name="T117" fmla="*/ 11 h 157"/>
                <a:gd name="T118" fmla="*/ 64 w 132"/>
                <a:gd name="T119" fmla="*/ 78 h 157"/>
                <a:gd name="T120" fmla="*/ 61 w 132"/>
                <a:gd name="T121" fmla="*/ 7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157">
                  <a:moveTo>
                    <a:pt x="132" y="11"/>
                  </a:moveTo>
                  <a:lnTo>
                    <a:pt x="132" y="11"/>
                  </a:lnTo>
                  <a:lnTo>
                    <a:pt x="132" y="13"/>
                  </a:lnTo>
                  <a:lnTo>
                    <a:pt x="131" y="17"/>
                  </a:lnTo>
                  <a:lnTo>
                    <a:pt x="128" y="21"/>
                  </a:lnTo>
                  <a:lnTo>
                    <a:pt x="128" y="21"/>
                  </a:lnTo>
                  <a:lnTo>
                    <a:pt x="121" y="27"/>
                  </a:lnTo>
                  <a:lnTo>
                    <a:pt x="121" y="27"/>
                  </a:lnTo>
                  <a:lnTo>
                    <a:pt x="119" y="27"/>
                  </a:lnTo>
                  <a:lnTo>
                    <a:pt x="117" y="27"/>
                  </a:lnTo>
                  <a:lnTo>
                    <a:pt x="117" y="27"/>
                  </a:lnTo>
                  <a:lnTo>
                    <a:pt x="115" y="29"/>
                  </a:lnTo>
                  <a:lnTo>
                    <a:pt x="113" y="32"/>
                  </a:lnTo>
                  <a:lnTo>
                    <a:pt x="111" y="33"/>
                  </a:lnTo>
                  <a:lnTo>
                    <a:pt x="108" y="33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7" y="42"/>
                  </a:lnTo>
                  <a:lnTo>
                    <a:pt x="106" y="45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4" y="48"/>
                  </a:lnTo>
                  <a:lnTo>
                    <a:pt x="102" y="48"/>
                  </a:lnTo>
                  <a:lnTo>
                    <a:pt x="99" y="50"/>
                  </a:lnTo>
                  <a:lnTo>
                    <a:pt x="95" y="53"/>
                  </a:lnTo>
                  <a:lnTo>
                    <a:pt x="94" y="53"/>
                  </a:lnTo>
                  <a:lnTo>
                    <a:pt x="92" y="51"/>
                  </a:lnTo>
                  <a:lnTo>
                    <a:pt x="92" y="51"/>
                  </a:lnTo>
                  <a:lnTo>
                    <a:pt x="87" y="56"/>
                  </a:lnTo>
                  <a:lnTo>
                    <a:pt x="87" y="56"/>
                  </a:lnTo>
                  <a:lnTo>
                    <a:pt x="84" y="59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3" y="65"/>
                  </a:lnTo>
                  <a:lnTo>
                    <a:pt x="69" y="65"/>
                  </a:lnTo>
                  <a:lnTo>
                    <a:pt x="69" y="65"/>
                  </a:lnTo>
                  <a:lnTo>
                    <a:pt x="69" y="67"/>
                  </a:lnTo>
                  <a:lnTo>
                    <a:pt x="69" y="69"/>
                  </a:lnTo>
                  <a:lnTo>
                    <a:pt x="70" y="71"/>
                  </a:lnTo>
                  <a:lnTo>
                    <a:pt x="71" y="72"/>
                  </a:lnTo>
                  <a:lnTo>
                    <a:pt x="73" y="72"/>
                  </a:lnTo>
                  <a:lnTo>
                    <a:pt x="75" y="72"/>
                  </a:lnTo>
                  <a:lnTo>
                    <a:pt x="76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8" y="70"/>
                  </a:lnTo>
                  <a:lnTo>
                    <a:pt x="78" y="72"/>
                  </a:lnTo>
                  <a:lnTo>
                    <a:pt x="76" y="73"/>
                  </a:lnTo>
                  <a:lnTo>
                    <a:pt x="75" y="74"/>
                  </a:lnTo>
                  <a:lnTo>
                    <a:pt x="75" y="74"/>
                  </a:lnTo>
                  <a:lnTo>
                    <a:pt x="71" y="75"/>
                  </a:lnTo>
                  <a:lnTo>
                    <a:pt x="69" y="78"/>
                  </a:lnTo>
                  <a:lnTo>
                    <a:pt x="68" y="80"/>
                  </a:lnTo>
                  <a:lnTo>
                    <a:pt x="65" y="81"/>
                  </a:lnTo>
                  <a:lnTo>
                    <a:pt x="65" y="81"/>
                  </a:lnTo>
                  <a:lnTo>
                    <a:pt x="65" y="85"/>
                  </a:lnTo>
                  <a:lnTo>
                    <a:pt x="64" y="88"/>
                  </a:lnTo>
                  <a:lnTo>
                    <a:pt x="61" y="93"/>
                  </a:lnTo>
                  <a:lnTo>
                    <a:pt x="57" y="97"/>
                  </a:lnTo>
                  <a:lnTo>
                    <a:pt x="55" y="101"/>
                  </a:lnTo>
                  <a:lnTo>
                    <a:pt x="54" y="104"/>
                  </a:lnTo>
                  <a:lnTo>
                    <a:pt x="54" y="104"/>
                  </a:lnTo>
                  <a:lnTo>
                    <a:pt x="51" y="102"/>
                  </a:lnTo>
                  <a:lnTo>
                    <a:pt x="47" y="101"/>
                  </a:lnTo>
                  <a:lnTo>
                    <a:pt x="47" y="101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5" y="117"/>
                  </a:lnTo>
                  <a:lnTo>
                    <a:pt x="43" y="119"/>
                  </a:lnTo>
                  <a:lnTo>
                    <a:pt x="42" y="123"/>
                  </a:lnTo>
                  <a:lnTo>
                    <a:pt x="42" y="127"/>
                  </a:lnTo>
                  <a:lnTo>
                    <a:pt x="41" y="130"/>
                  </a:lnTo>
                  <a:lnTo>
                    <a:pt x="41" y="130"/>
                  </a:lnTo>
                  <a:lnTo>
                    <a:pt x="39" y="132"/>
                  </a:lnTo>
                  <a:lnTo>
                    <a:pt x="36" y="134"/>
                  </a:lnTo>
                  <a:lnTo>
                    <a:pt x="32" y="136"/>
                  </a:lnTo>
                  <a:lnTo>
                    <a:pt x="29" y="140"/>
                  </a:lnTo>
                  <a:lnTo>
                    <a:pt x="29" y="140"/>
                  </a:lnTo>
                  <a:lnTo>
                    <a:pt x="28" y="143"/>
                  </a:lnTo>
                  <a:lnTo>
                    <a:pt x="27" y="146"/>
                  </a:lnTo>
                  <a:lnTo>
                    <a:pt x="27" y="146"/>
                  </a:lnTo>
                  <a:lnTo>
                    <a:pt x="26" y="147"/>
                  </a:lnTo>
                  <a:lnTo>
                    <a:pt x="25" y="147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6" y="154"/>
                  </a:lnTo>
                  <a:lnTo>
                    <a:pt x="16" y="155"/>
                  </a:lnTo>
                  <a:lnTo>
                    <a:pt x="15" y="156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2" y="157"/>
                  </a:lnTo>
                  <a:lnTo>
                    <a:pt x="10" y="156"/>
                  </a:lnTo>
                  <a:lnTo>
                    <a:pt x="9" y="154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" y="149"/>
                  </a:lnTo>
                  <a:lnTo>
                    <a:pt x="2" y="148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4"/>
                  </a:lnTo>
                  <a:lnTo>
                    <a:pt x="1" y="142"/>
                  </a:lnTo>
                  <a:lnTo>
                    <a:pt x="2" y="141"/>
                  </a:lnTo>
                  <a:lnTo>
                    <a:pt x="4" y="140"/>
                  </a:lnTo>
                  <a:lnTo>
                    <a:pt x="8" y="140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3" y="142"/>
                  </a:lnTo>
                  <a:lnTo>
                    <a:pt x="13" y="141"/>
                  </a:lnTo>
                  <a:lnTo>
                    <a:pt x="14" y="139"/>
                  </a:lnTo>
                  <a:lnTo>
                    <a:pt x="14" y="136"/>
                  </a:lnTo>
                  <a:lnTo>
                    <a:pt x="14" y="134"/>
                  </a:lnTo>
                  <a:lnTo>
                    <a:pt x="14" y="134"/>
                  </a:lnTo>
                  <a:lnTo>
                    <a:pt x="16" y="134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22" y="132"/>
                  </a:lnTo>
                  <a:lnTo>
                    <a:pt x="24" y="128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28" y="116"/>
                  </a:lnTo>
                  <a:lnTo>
                    <a:pt x="26" y="114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1" y="110"/>
                  </a:lnTo>
                  <a:lnTo>
                    <a:pt x="22" y="109"/>
                  </a:lnTo>
                  <a:lnTo>
                    <a:pt x="24" y="109"/>
                  </a:lnTo>
                  <a:lnTo>
                    <a:pt x="26" y="109"/>
                  </a:lnTo>
                  <a:lnTo>
                    <a:pt x="26" y="109"/>
                  </a:lnTo>
                  <a:lnTo>
                    <a:pt x="27" y="108"/>
                  </a:lnTo>
                  <a:lnTo>
                    <a:pt x="27" y="108"/>
                  </a:lnTo>
                  <a:lnTo>
                    <a:pt x="32" y="108"/>
                  </a:lnTo>
                  <a:lnTo>
                    <a:pt x="33" y="109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7" y="109"/>
                  </a:lnTo>
                  <a:lnTo>
                    <a:pt x="38" y="108"/>
                  </a:lnTo>
                  <a:lnTo>
                    <a:pt x="39" y="107"/>
                  </a:lnTo>
                  <a:lnTo>
                    <a:pt x="40" y="105"/>
                  </a:lnTo>
                  <a:lnTo>
                    <a:pt x="40" y="100"/>
                  </a:lnTo>
                  <a:lnTo>
                    <a:pt x="41" y="94"/>
                  </a:lnTo>
                  <a:lnTo>
                    <a:pt x="41" y="94"/>
                  </a:lnTo>
                  <a:lnTo>
                    <a:pt x="45" y="94"/>
                  </a:lnTo>
                  <a:lnTo>
                    <a:pt x="45" y="94"/>
                  </a:lnTo>
                  <a:lnTo>
                    <a:pt x="45" y="92"/>
                  </a:lnTo>
                  <a:lnTo>
                    <a:pt x="44" y="91"/>
                  </a:lnTo>
                  <a:lnTo>
                    <a:pt x="42" y="89"/>
                  </a:lnTo>
                  <a:lnTo>
                    <a:pt x="40" y="87"/>
                  </a:lnTo>
                  <a:lnTo>
                    <a:pt x="40" y="86"/>
                  </a:lnTo>
                  <a:lnTo>
                    <a:pt x="41" y="83"/>
                  </a:lnTo>
                  <a:lnTo>
                    <a:pt x="41" y="83"/>
                  </a:lnTo>
                  <a:lnTo>
                    <a:pt x="42" y="84"/>
                  </a:lnTo>
                  <a:lnTo>
                    <a:pt x="43" y="83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7" y="82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8" y="82"/>
                  </a:lnTo>
                  <a:lnTo>
                    <a:pt x="49" y="80"/>
                  </a:lnTo>
                  <a:lnTo>
                    <a:pt x="51" y="79"/>
                  </a:lnTo>
                  <a:lnTo>
                    <a:pt x="54" y="79"/>
                  </a:lnTo>
                  <a:lnTo>
                    <a:pt x="54" y="79"/>
                  </a:lnTo>
                  <a:lnTo>
                    <a:pt x="54" y="75"/>
                  </a:lnTo>
                  <a:lnTo>
                    <a:pt x="53" y="73"/>
                  </a:lnTo>
                  <a:lnTo>
                    <a:pt x="51" y="71"/>
                  </a:lnTo>
                  <a:lnTo>
                    <a:pt x="51" y="67"/>
                  </a:lnTo>
                  <a:lnTo>
                    <a:pt x="51" y="67"/>
                  </a:lnTo>
                  <a:lnTo>
                    <a:pt x="57" y="62"/>
                  </a:lnTo>
                  <a:lnTo>
                    <a:pt x="59" y="58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2" y="51"/>
                  </a:lnTo>
                  <a:lnTo>
                    <a:pt x="67" y="50"/>
                  </a:lnTo>
                  <a:lnTo>
                    <a:pt x="71" y="48"/>
                  </a:lnTo>
                  <a:lnTo>
                    <a:pt x="74" y="47"/>
                  </a:lnTo>
                  <a:lnTo>
                    <a:pt x="75" y="45"/>
                  </a:lnTo>
                  <a:lnTo>
                    <a:pt x="75" y="45"/>
                  </a:lnTo>
                  <a:lnTo>
                    <a:pt x="77" y="43"/>
                  </a:lnTo>
                  <a:lnTo>
                    <a:pt x="82" y="41"/>
                  </a:lnTo>
                  <a:lnTo>
                    <a:pt x="84" y="40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3" y="33"/>
                  </a:lnTo>
                  <a:lnTo>
                    <a:pt x="83" y="33"/>
                  </a:lnTo>
                  <a:lnTo>
                    <a:pt x="83" y="32"/>
                  </a:lnTo>
                  <a:lnTo>
                    <a:pt x="84" y="31"/>
                  </a:lnTo>
                  <a:lnTo>
                    <a:pt x="87" y="31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4" y="32"/>
                  </a:lnTo>
                  <a:lnTo>
                    <a:pt x="94" y="31"/>
                  </a:lnTo>
                  <a:lnTo>
                    <a:pt x="92" y="28"/>
                  </a:lnTo>
                  <a:lnTo>
                    <a:pt x="91" y="25"/>
                  </a:lnTo>
                  <a:lnTo>
                    <a:pt x="92" y="21"/>
                  </a:lnTo>
                  <a:lnTo>
                    <a:pt x="92" y="21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0" y="19"/>
                  </a:lnTo>
                  <a:lnTo>
                    <a:pt x="100" y="15"/>
                  </a:lnTo>
                  <a:lnTo>
                    <a:pt x="99" y="11"/>
                  </a:lnTo>
                  <a:lnTo>
                    <a:pt x="99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08" y="11"/>
                  </a:lnTo>
                  <a:lnTo>
                    <a:pt x="109" y="12"/>
                  </a:lnTo>
                  <a:lnTo>
                    <a:pt x="110" y="13"/>
                  </a:lnTo>
                  <a:lnTo>
                    <a:pt x="110" y="15"/>
                  </a:lnTo>
                  <a:lnTo>
                    <a:pt x="110" y="15"/>
                  </a:lnTo>
                  <a:lnTo>
                    <a:pt x="112" y="14"/>
                  </a:lnTo>
                  <a:lnTo>
                    <a:pt x="113" y="12"/>
                  </a:lnTo>
                  <a:lnTo>
                    <a:pt x="113" y="11"/>
                  </a:lnTo>
                  <a:lnTo>
                    <a:pt x="112" y="9"/>
                  </a:lnTo>
                  <a:lnTo>
                    <a:pt x="111" y="5"/>
                  </a:lnTo>
                  <a:lnTo>
                    <a:pt x="111" y="3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6" y="1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9" y="2"/>
                  </a:lnTo>
                  <a:lnTo>
                    <a:pt x="120" y="2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5" y="2"/>
                  </a:lnTo>
                  <a:lnTo>
                    <a:pt x="127" y="5"/>
                  </a:lnTo>
                  <a:lnTo>
                    <a:pt x="129" y="8"/>
                  </a:lnTo>
                  <a:lnTo>
                    <a:pt x="132" y="11"/>
                  </a:lnTo>
                  <a:lnTo>
                    <a:pt x="132" y="11"/>
                  </a:lnTo>
                  <a:close/>
                  <a:moveTo>
                    <a:pt x="59" y="79"/>
                  </a:moveTo>
                  <a:lnTo>
                    <a:pt x="59" y="79"/>
                  </a:lnTo>
                  <a:lnTo>
                    <a:pt x="62" y="79"/>
                  </a:lnTo>
                  <a:lnTo>
                    <a:pt x="64" y="78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1" y="74"/>
                  </a:lnTo>
                  <a:lnTo>
                    <a:pt x="60" y="75"/>
                  </a:lnTo>
                  <a:lnTo>
                    <a:pt x="59" y="79"/>
                  </a:lnTo>
                  <a:lnTo>
                    <a:pt x="59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00" name="Freeform 24"/>
            <p:cNvSpPr/>
            <p:nvPr/>
          </p:nvSpPr>
          <p:spPr bwMode="auto">
            <a:xfrm>
              <a:off x="1274763" y="2124075"/>
              <a:ext cx="158750" cy="147638"/>
            </a:xfrm>
            <a:custGeom>
              <a:avLst/>
              <a:gdLst>
                <a:gd name="T0" fmla="*/ 46 w 100"/>
                <a:gd name="T1" fmla="*/ 34 h 93"/>
                <a:gd name="T2" fmla="*/ 49 w 100"/>
                <a:gd name="T3" fmla="*/ 34 h 93"/>
                <a:gd name="T4" fmla="*/ 53 w 100"/>
                <a:gd name="T5" fmla="*/ 35 h 93"/>
                <a:gd name="T6" fmla="*/ 57 w 100"/>
                <a:gd name="T7" fmla="*/ 30 h 93"/>
                <a:gd name="T8" fmla="*/ 61 w 100"/>
                <a:gd name="T9" fmla="*/ 26 h 93"/>
                <a:gd name="T10" fmla="*/ 64 w 100"/>
                <a:gd name="T11" fmla="*/ 22 h 93"/>
                <a:gd name="T12" fmla="*/ 72 w 100"/>
                <a:gd name="T13" fmla="*/ 16 h 93"/>
                <a:gd name="T14" fmla="*/ 73 w 100"/>
                <a:gd name="T15" fmla="*/ 10 h 93"/>
                <a:gd name="T16" fmla="*/ 86 w 100"/>
                <a:gd name="T17" fmla="*/ 14 h 93"/>
                <a:gd name="T18" fmla="*/ 87 w 100"/>
                <a:gd name="T19" fmla="*/ 14 h 93"/>
                <a:gd name="T20" fmla="*/ 83 w 100"/>
                <a:gd name="T21" fmla="*/ 8 h 93"/>
                <a:gd name="T22" fmla="*/ 89 w 100"/>
                <a:gd name="T23" fmla="*/ 2 h 93"/>
                <a:gd name="T24" fmla="*/ 94 w 100"/>
                <a:gd name="T25" fmla="*/ 3 h 93"/>
                <a:gd name="T26" fmla="*/ 93 w 100"/>
                <a:gd name="T27" fmla="*/ 14 h 93"/>
                <a:gd name="T28" fmla="*/ 96 w 100"/>
                <a:gd name="T29" fmla="*/ 14 h 93"/>
                <a:gd name="T30" fmla="*/ 99 w 100"/>
                <a:gd name="T31" fmla="*/ 11 h 93"/>
                <a:gd name="T32" fmla="*/ 99 w 100"/>
                <a:gd name="T33" fmla="*/ 16 h 93"/>
                <a:gd name="T34" fmla="*/ 95 w 100"/>
                <a:gd name="T35" fmla="*/ 22 h 93"/>
                <a:gd name="T36" fmla="*/ 86 w 100"/>
                <a:gd name="T37" fmla="*/ 24 h 93"/>
                <a:gd name="T38" fmla="*/ 84 w 100"/>
                <a:gd name="T39" fmla="*/ 26 h 93"/>
                <a:gd name="T40" fmla="*/ 83 w 100"/>
                <a:gd name="T41" fmla="*/ 28 h 93"/>
                <a:gd name="T42" fmla="*/ 75 w 100"/>
                <a:gd name="T43" fmla="*/ 33 h 93"/>
                <a:gd name="T44" fmla="*/ 75 w 100"/>
                <a:gd name="T45" fmla="*/ 36 h 93"/>
                <a:gd name="T46" fmla="*/ 75 w 100"/>
                <a:gd name="T47" fmla="*/ 40 h 93"/>
                <a:gd name="T48" fmla="*/ 68 w 100"/>
                <a:gd name="T49" fmla="*/ 42 h 93"/>
                <a:gd name="T50" fmla="*/ 66 w 100"/>
                <a:gd name="T51" fmla="*/ 47 h 93"/>
                <a:gd name="T52" fmla="*/ 64 w 100"/>
                <a:gd name="T53" fmla="*/ 49 h 93"/>
                <a:gd name="T54" fmla="*/ 59 w 100"/>
                <a:gd name="T55" fmla="*/ 53 h 93"/>
                <a:gd name="T56" fmla="*/ 55 w 100"/>
                <a:gd name="T57" fmla="*/ 54 h 93"/>
                <a:gd name="T58" fmla="*/ 53 w 100"/>
                <a:gd name="T59" fmla="*/ 57 h 93"/>
                <a:gd name="T60" fmla="*/ 43 w 100"/>
                <a:gd name="T61" fmla="*/ 55 h 93"/>
                <a:gd name="T62" fmla="*/ 39 w 100"/>
                <a:gd name="T63" fmla="*/ 66 h 93"/>
                <a:gd name="T64" fmla="*/ 35 w 100"/>
                <a:gd name="T65" fmla="*/ 71 h 93"/>
                <a:gd name="T66" fmla="*/ 27 w 100"/>
                <a:gd name="T67" fmla="*/ 71 h 93"/>
                <a:gd name="T68" fmla="*/ 21 w 100"/>
                <a:gd name="T69" fmla="*/ 75 h 93"/>
                <a:gd name="T70" fmla="*/ 20 w 100"/>
                <a:gd name="T71" fmla="*/ 80 h 93"/>
                <a:gd name="T72" fmla="*/ 19 w 100"/>
                <a:gd name="T73" fmla="*/ 85 h 93"/>
                <a:gd name="T74" fmla="*/ 14 w 100"/>
                <a:gd name="T75" fmla="*/ 85 h 93"/>
                <a:gd name="T76" fmla="*/ 14 w 100"/>
                <a:gd name="T77" fmla="*/ 92 h 93"/>
                <a:gd name="T78" fmla="*/ 12 w 100"/>
                <a:gd name="T79" fmla="*/ 93 h 93"/>
                <a:gd name="T80" fmla="*/ 7 w 100"/>
                <a:gd name="T81" fmla="*/ 89 h 93"/>
                <a:gd name="T82" fmla="*/ 1 w 100"/>
                <a:gd name="T83" fmla="*/ 80 h 93"/>
                <a:gd name="T84" fmla="*/ 0 w 100"/>
                <a:gd name="T85" fmla="*/ 76 h 93"/>
                <a:gd name="T86" fmla="*/ 7 w 100"/>
                <a:gd name="T87" fmla="*/ 73 h 93"/>
                <a:gd name="T88" fmla="*/ 7 w 100"/>
                <a:gd name="T89" fmla="*/ 69 h 93"/>
                <a:gd name="T90" fmla="*/ 17 w 100"/>
                <a:gd name="T91" fmla="*/ 64 h 93"/>
                <a:gd name="T92" fmla="*/ 17 w 100"/>
                <a:gd name="T93" fmla="*/ 60 h 93"/>
                <a:gd name="T94" fmla="*/ 22 w 100"/>
                <a:gd name="T95" fmla="*/ 57 h 93"/>
                <a:gd name="T96" fmla="*/ 32 w 100"/>
                <a:gd name="T97" fmla="*/ 53 h 93"/>
                <a:gd name="T98" fmla="*/ 35 w 100"/>
                <a:gd name="T99" fmla="*/ 53 h 93"/>
                <a:gd name="T100" fmla="*/ 38 w 100"/>
                <a:gd name="T101" fmla="*/ 55 h 93"/>
                <a:gd name="T102" fmla="*/ 42 w 100"/>
                <a:gd name="T103" fmla="*/ 49 h 93"/>
                <a:gd name="T104" fmla="*/ 45 w 100"/>
                <a:gd name="T105" fmla="*/ 48 h 93"/>
                <a:gd name="T106" fmla="*/ 48 w 100"/>
                <a:gd name="T107" fmla="*/ 43 h 93"/>
                <a:gd name="T108" fmla="*/ 51 w 100"/>
                <a:gd name="T109" fmla="*/ 38 h 93"/>
                <a:gd name="T110" fmla="*/ 49 w 100"/>
                <a:gd name="T111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0" h="93">
                  <a:moveTo>
                    <a:pt x="47" y="35"/>
                  </a:moveTo>
                  <a:lnTo>
                    <a:pt x="47" y="35"/>
                  </a:lnTo>
                  <a:lnTo>
                    <a:pt x="46" y="34"/>
                  </a:lnTo>
                  <a:lnTo>
                    <a:pt x="47" y="33"/>
                  </a:lnTo>
                  <a:lnTo>
                    <a:pt x="49" y="33"/>
                  </a:lnTo>
                  <a:lnTo>
                    <a:pt x="49" y="34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3" y="35"/>
                  </a:lnTo>
                  <a:lnTo>
                    <a:pt x="55" y="33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61" y="26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4" y="22"/>
                  </a:lnTo>
                  <a:lnTo>
                    <a:pt x="68" y="20"/>
                  </a:lnTo>
                  <a:lnTo>
                    <a:pt x="70" y="19"/>
                  </a:lnTo>
                  <a:lnTo>
                    <a:pt x="72" y="16"/>
                  </a:lnTo>
                  <a:lnTo>
                    <a:pt x="73" y="14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7" y="10"/>
                  </a:lnTo>
                  <a:lnTo>
                    <a:pt x="81" y="11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5" y="9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7" y="4"/>
                  </a:lnTo>
                  <a:lnTo>
                    <a:pt x="89" y="2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4" y="3"/>
                  </a:lnTo>
                  <a:lnTo>
                    <a:pt x="95" y="6"/>
                  </a:lnTo>
                  <a:lnTo>
                    <a:pt x="94" y="10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5" y="15"/>
                  </a:lnTo>
                  <a:lnTo>
                    <a:pt x="96" y="14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9" y="11"/>
                  </a:lnTo>
                  <a:lnTo>
                    <a:pt x="100" y="13"/>
                  </a:lnTo>
                  <a:lnTo>
                    <a:pt x="100" y="14"/>
                  </a:lnTo>
                  <a:lnTo>
                    <a:pt x="99" y="16"/>
                  </a:lnTo>
                  <a:lnTo>
                    <a:pt x="97" y="20"/>
                  </a:lnTo>
                  <a:lnTo>
                    <a:pt x="95" y="22"/>
                  </a:lnTo>
                  <a:lnTo>
                    <a:pt x="95" y="22"/>
                  </a:lnTo>
                  <a:lnTo>
                    <a:pt x="92" y="22"/>
                  </a:lnTo>
                  <a:lnTo>
                    <a:pt x="89" y="22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79" y="30"/>
                  </a:lnTo>
                  <a:lnTo>
                    <a:pt x="77" y="31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5" y="34"/>
                  </a:lnTo>
                  <a:lnTo>
                    <a:pt x="75" y="36"/>
                  </a:lnTo>
                  <a:lnTo>
                    <a:pt x="75" y="39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2" y="41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7" y="44"/>
                  </a:lnTo>
                  <a:lnTo>
                    <a:pt x="67" y="45"/>
                  </a:lnTo>
                  <a:lnTo>
                    <a:pt x="66" y="47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64" y="49"/>
                  </a:lnTo>
                  <a:lnTo>
                    <a:pt x="61" y="50"/>
                  </a:lnTo>
                  <a:lnTo>
                    <a:pt x="60" y="51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7" y="54"/>
                  </a:lnTo>
                  <a:lnTo>
                    <a:pt x="55" y="54"/>
                  </a:lnTo>
                  <a:lnTo>
                    <a:pt x="54" y="55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48" y="55"/>
                  </a:lnTo>
                  <a:lnTo>
                    <a:pt x="43" y="55"/>
                  </a:lnTo>
                  <a:lnTo>
                    <a:pt x="43" y="55"/>
                  </a:lnTo>
                  <a:lnTo>
                    <a:pt x="41" y="57"/>
                  </a:lnTo>
                  <a:lnTo>
                    <a:pt x="39" y="62"/>
                  </a:lnTo>
                  <a:lnTo>
                    <a:pt x="39" y="66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5" y="71"/>
                  </a:lnTo>
                  <a:lnTo>
                    <a:pt x="32" y="72"/>
                  </a:lnTo>
                  <a:lnTo>
                    <a:pt x="31" y="72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73"/>
                  </a:lnTo>
                  <a:lnTo>
                    <a:pt x="21" y="75"/>
                  </a:lnTo>
                  <a:lnTo>
                    <a:pt x="21" y="75"/>
                  </a:lnTo>
                  <a:lnTo>
                    <a:pt x="20" y="77"/>
                  </a:lnTo>
                  <a:lnTo>
                    <a:pt x="20" y="80"/>
                  </a:lnTo>
                  <a:lnTo>
                    <a:pt x="20" y="83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16" y="85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7"/>
                  </a:lnTo>
                  <a:lnTo>
                    <a:pt x="14" y="90"/>
                  </a:lnTo>
                  <a:lnTo>
                    <a:pt x="14" y="92"/>
                  </a:lnTo>
                  <a:lnTo>
                    <a:pt x="13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4" y="85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5"/>
                  </a:lnTo>
                  <a:lnTo>
                    <a:pt x="5" y="74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12" y="66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6" y="62"/>
                  </a:lnTo>
                  <a:lnTo>
                    <a:pt x="17" y="60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22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32" y="53"/>
                  </a:lnTo>
                  <a:lnTo>
                    <a:pt x="33" y="53"/>
                  </a:lnTo>
                  <a:lnTo>
                    <a:pt x="34" y="52"/>
                  </a:lnTo>
                  <a:lnTo>
                    <a:pt x="35" y="53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55"/>
                  </a:lnTo>
                  <a:lnTo>
                    <a:pt x="39" y="54"/>
                  </a:lnTo>
                  <a:lnTo>
                    <a:pt x="41" y="51"/>
                  </a:lnTo>
                  <a:lnTo>
                    <a:pt x="42" y="49"/>
                  </a:lnTo>
                  <a:lnTo>
                    <a:pt x="43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6"/>
                  </a:lnTo>
                  <a:lnTo>
                    <a:pt x="46" y="44"/>
                  </a:lnTo>
                  <a:lnTo>
                    <a:pt x="48" y="43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1" y="38"/>
                  </a:lnTo>
                  <a:lnTo>
                    <a:pt x="51" y="38"/>
                  </a:lnTo>
                  <a:lnTo>
                    <a:pt x="51" y="36"/>
                  </a:lnTo>
                  <a:lnTo>
                    <a:pt x="49" y="35"/>
                  </a:lnTo>
                  <a:lnTo>
                    <a:pt x="47" y="35"/>
                  </a:ln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01" name="Freeform 25"/>
            <p:cNvSpPr>
              <a:spLocks noEditPoints="1"/>
            </p:cNvSpPr>
            <p:nvPr/>
          </p:nvSpPr>
          <p:spPr bwMode="auto">
            <a:xfrm>
              <a:off x="1428750" y="1974850"/>
              <a:ext cx="266700" cy="157163"/>
            </a:xfrm>
            <a:custGeom>
              <a:avLst/>
              <a:gdLst>
                <a:gd name="T0" fmla="*/ 14 w 168"/>
                <a:gd name="T1" fmla="*/ 89 h 99"/>
                <a:gd name="T2" fmla="*/ 20 w 168"/>
                <a:gd name="T3" fmla="*/ 87 h 99"/>
                <a:gd name="T4" fmla="*/ 14 w 168"/>
                <a:gd name="T5" fmla="*/ 80 h 99"/>
                <a:gd name="T6" fmla="*/ 8 w 168"/>
                <a:gd name="T7" fmla="*/ 88 h 99"/>
                <a:gd name="T8" fmla="*/ 6 w 168"/>
                <a:gd name="T9" fmla="*/ 81 h 99"/>
                <a:gd name="T10" fmla="*/ 0 w 168"/>
                <a:gd name="T11" fmla="*/ 75 h 99"/>
                <a:gd name="T12" fmla="*/ 7 w 168"/>
                <a:gd name="T13" fmla="*/ 73 h 99"/>
                <a:gd name="T14" fmla="*/ 11 w 168"/>
                <a:gd name="T15" fmla="*/ 75 h 99"/>
                <a:gd name="T16" fmla="*/ 23 w 168"/>
                <a:gd name="T17" fmla="*/ 73 h 99"/>
                <a:gd name="T18" fmla="*/ 33 w 168"/>
                <a:gd name="T19" fmla="*/ 64 h 99"/>
                <a:gd name="T20" fmla="*/ 41 w 168"/>
                <a:gd name="T21" fmla="*/ 66 h 99"/>
                <a:gd name="T22" fmla="*/ 46 w 168"/>
                <a:gd name="T23" fmla="*/ 58 h 99"/>
                <a:gd name="T24" fmla="*/ 52 w 168"/>
                <a:gd name="T25" fmla="*/ 58 h 99"/>
                <a:gd name="T26" fmla="*/ 45 w 168"/>
                <a:gd name="T27" fmla="*/ 64 h 99"/>
                <a:gd name="T28" fmla="*/ 54 w 168"/>
                <a:gd name="T29" fmla="*/ 66 h 99"/>
                <a:gd name="T30" fmla="*/ 61 w 168"/>
                <a:gd name="T31" fmla="*/ 60 h 99"/>
                <a:gd name="T32" fmla="*/ 69 w 168"/>
                <a:gd name="T33" fmla="*/ 56 h 99"/>
                <a:gd name="T34" fmla="*/ 74 w 168"/>
                <a:gd name="T35" fmla="*/ 47 h 99"/>
                <a:gd name="T36" fmla="*/ 85 w 168"/>
                <a:gd name="T37" fmla="*/ 37 h 99"/>
                <a:gd name="T38" fmla="*/ 90 w 168"/>
                <a:gd name="T39" fmla="*/ 35 h 99"/>
                <a:gd name="T40" fmla="*/ 98 w 168"/>
                <a:gd name="T41" fmla="*/ 31 h 99"/>
                <a:gd name="T42" fmla="*/ 116 w 168"/>
                <a:gd name="T43" fmla="*/ 28 h 99"/>
                <a:gd name="T44" fmla="*/ 129 w 168"/>
                <a:gd name="T45" fmla="*/ 20 h 99"/>
                <a:gd name="T46" fmla="*/ 140 w 168"/>
                <a:gd name="T47" fmla="*/ 12 h 99"/>
                <a:gd name="T48" fmla="*/ 142 w 168"/>
                <a:gd name="T49" fmla="*/ 5 h 99"/>
                <a:gd name="T50" fmla="*/ 149 w 168"/>
                <a:gd name="T51" fmla="*/ 11 h 99"/>
                <a:gd name="T52" fmla="*/ 156 w 168"/>
                <a:gd name="T53" fmla="*/ 6 h 99"/>
                <a:gd name="T54" fmla="*/ 161 w 168"/>
                <a:gd name="T55" fmla="*/ 12 h 99"/>
                <a:gd name="T56" fmla="*/ 165 w 168"/>
                <a:gd name="T57" fmla="*/ 0 h 99"/>
                <a:gd name="T58" fmla="*/ 164 w 168"/>
                <a:gd name="T59" fmla="*/ 14 h 99"/>
                <a:gd name="T60" fmla="*/ 155 w 168"/>
                <a:gd name="T61" fmla="*/ 24 h 99"/>
                <a:gd name="T62" fmla="*/ 143 w 168"/>
                <a:gd name="T63" fmla="*/ 32 h 99"/>
                <a:gd name="T64" fmla="*/ 134 w 168"/>
                <a:gd name="T65" fmla="*/ 37 h 99"/>
                <a:gd name="T66" fmla="*/ 119 w 168"/>
                <a:gd name="T67" fmla="*/ 48 h 99"/>
                <a:gd name="T68" fmla="*/ 108 w 168"/>
                <a:gd name="T69" fmla="*/ 51 h 99"/>
                <a:gd name="T70" fmla="*/ 104 w 168"/>
                <a:gd name="T71" fmla="*/ 56 h 99"/>
                <a:gd name="T72" fmla="*/ 99 w 168"/>
                <a:gd name="T73" fmla="*/ 57 h 99"/>
                <a:gd name="T74" fmla="*/ 83 w 168"/>
                <a:gd name="T75" fmla="*/ 57 h 99"/>
                <a:gd name="T76" fmla="*/ 79 w 168"/>
                <a:gd name="T77" fmla="*/ 64 h 99"/>
                <a:gd name="T78" fmla="*/ 69 w 168"/>
                <a:gd name="T79" fmla="*/ 66 h 99"/>
                <a:gd name="T80" fmla="*/ 67 w 168"/>
                <a:gd name="T81" fmla="*/ 73 h 99"/>
                <a:gd name="T82" fmla="*/ 54 w 168"/>
                <a:gd name="T83" fmla="*/ 77 h 99"/>
                <a:gd name="T84" fmla="*/ 51 w 168"/>
                <a:gd name="T85" fmla="*/ 84 h 99"/>
                <a:gd name="T86" fmla="*/ 29 w 168"/>
                <a:gd name="T87" fmla="*/ 96 h 99"/>
                <a:gd name="T88" fmla="*/ 23 w 168"/>
                <a:gd name="T89" fmla="*/ 90 h 99"/>
                <a:gd name="T90" fmla="*/ 20 w 168"/>
                <a:gd name="T91" fmla="*/ 96 h 99"/>
                <a:gd name="T92" fmla="*/ 10 w 168"/>
                <a:gd name="T93" fmla="*/ 99 h 99"/>
                <a:gd name="T94" fmla="*/ 13 w 168"/>
                <a:gd name="T95" fmla="*/ 94 h 99"/>
                <a:gd name="T96" fmla="*/ 31 w 168"/>
                <a:gd name="T97" fmla="*/ 78 h 99"/>
                <a:gd name="T98" fmla="*/ 25 w 168"/>
                <a:gd name="T99" fmla="*/ 83 h 99"/>
                <a:gd name="T100" fmla="*/ 32 w 168"/>
                <a:gd name="T101" fmla="*/ 81 h 99"/>
                <a:gd name="T102" fmla="*/ 31 w 168"/>
                <a:gd name="T103" fmla="*/ 7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8" h="99">
                  <a:moveTo>
                    <a:pt x="11" y="90"/>
                  </a:moveTo>
                  <a:lnTo>
                    <a:pt x="11" y="90"/>
                  </a:lnTo>
                  <a:lnTo>
                    <a:pt x="11" y="89"/>
                  </a:lnTo>
                  <a:lnTo>
                    <a:pt x="12" y="89"/>
                  </a:lnTo>
                  <a:lnTo>
                    <a:pt x="14" y="89"/>
                  </a:lnTo>
                  <a:lnTo>
                    <a:pt x="17" y="92"/>
                  </a:lnTo>
                  <a:lnTo>
                    <a:pt x="19" y="92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20" y="87"/>
                  </a:lnTo>
                  <a:lnTo>
                    <a:pt x="19" y="85"/>
                  </a:lnTo>
                  <a:lnTo>
                    <a:pt x="18" y="83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4" y="80"/>
                  </a:lnTo>
                  <a:lnTo>
                    <a:pt x="11" y="82"/>
                  </a:lnTo>
                  <a:lnTo>
                    <a:pt x="9" y="85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8" y="88"/>
                  </a:lnTo>
                  <a:lnTo>
                    <a:pt x="7" y="87"/>
                  </a:lnTo>
                  <a:lnTo>
                    <a:pt x="7" y="84"/>
                  </a:lnTo>
                  <a:lnTo>
                    <a:pt x="7" y="84"/>
                  </a:lnTo>
                  <a:lnTo>
                    <a:pt x="7" y="82"/>
                  </a:lnTo>
                  <a:lnTo>
                    <a:pt x="6" y="81"/>
                  </a:lnTo>
                  <a:lnTo>
                    <a:pt x="3" y="80"/>
                  </a:lnTo>
                  <a:lnTo>
                    <a:pt x="1" y="79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75"/>
                  </a:lnTo>
                  <a:lnTo>
                    <a:pt x="4" y="75"/>
                  </a:lnTo>
                  <a:lnTo>
                    <a:pt x="5" y="74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8" y="74"/>
                  </a:lnTo>
                  <a:lnTo>
                    <a:pt x="9" y="75"/>
                  </a:lnTo>
                  <a:lnTo>
                    <a:pt x="10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74"/>
                  </a:lnTo>
                  <a:lnTo>
                    <a:pt x="17" y="73"/>
                  </a:lnTo>
                  <a:lnTo>
                    <a:pt x="19" y="72"/>
                  </a:lnTo>
                  <a:lnTo>
                    <a:pt x="21" y="72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5" y="71"/>
                  </a:lnTo>
                  <a:lnTo>
                    <a:pt x="29" y="69"/>
                  </a:lnTo>
                  <a:lnTo>
                    <a:pt x="31" y="67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6" y="64"/>
                  </a:lnTo>
                  <a:lnTo>
                    <a:pt x="38" y="65"/>
                  </a:lnTo>
                  <a:lnTo>
                    <a:pt x="39" y="66"/>
                  </a:lnTo>
                  <a:lnTo>
                    <a:pt x="41" y="66"/>
                  </a:lnTo>
                  <a:lnTo>
                    <a:pt x="41" y="66"/>
                  </a:lnTo>
                  <a:lnTo>
                    <a:pt x="43" y="65"/>
                  </a:lnTo>
                  <a:lnTo>
                    <a:pt x="44" y="64"/>
                  </a:lnTo>
                  <a:lnTo>
                    <a:pt x="45" y="60"/>
                  </a:lnTo>
                  <a:lnTo>
                    <a:pt x="46" y="58"/>
                  </a:lnTo>
                  <a:lnTo>
                    <a:pt x="47" y="56"/>
                  </a:lnTo>
                  <a:lnTo>
                    <a:pt x="49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52" y="58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2" y="61"/>
                  </a:lnTo>
                  <a:lnTo>
                    <a:pt x="50" y="63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6"/>
                  </a:lnTo>
                  <a:lnTo>
                    <a:pt x="47" y="67"/>
                  </a:lnTo>
                  <a:lnTo>
                    <a:pt x="50" y="67"/>
                  </a:lnTo>
                  <a:lnTo>
                    <a:pt x="54" y="66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60" y="62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3" y="60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68" y="57"/>
                  </a:lnTo>
                  <a:lnTo>
                    <a:pt x="69" y="56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4" y="47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81" y="44"/>
                  </a:lnTo>
                  <a:lnTo>
                    <a:pt x="83" y="41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7" y="37"/>
                  </a:lnTo>
                  <a:lnTo>
                    <a:pt x="90" y="37"/>
                  </a:lnTo>
                  <a:lnTo>
                    <a:pt x="90" y="37"/>
                  </a:lnTo>
                  <a:lnTo>
                    <a:pt x="90" y="35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2" y="32"/>
                  </a:lnTo>
                  <a:lnTo>
                    <a:pt x="94" y="32"/>
                  </a:lnTo>
                  <a:lnTo>
                    <a:pt x="98" y="31"/>
                  </a:lnTo>
                  <a:lnTo>
                    <a:pt x="99" y="28"/>
                  </a:lnTo>
                  <a:lnTo>
                    <a:pt x="99" y="28"/>
                  </a:lnTo>
                  <a:lnTo>
                    <a:pt x="106" y="29"/>
                  </a:lnTo>
                  <a:lnTo>
                    <a:pt x="110" y="29"/>
                  </a:lnTo>
                  <a:lnTo>
                    <a:pt x="116" y="28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7" y="26"/>
                  </a:lnTo>
                  <a:lnTo>
                    <a:pt x="128" y="24"/>
                  </a:lnTo>
                  <a:lnTo>
                    <a:pt x="129" y="20"/>
                  </a:lnTo>
                  <a:lnTo>
                    <a:pt x="130" y="15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6" y="12"/>
                  </a:lnTo>
                  <a:lnTo>
                    <a:pt x="140" y="12"/>
                  </a:lnTo>
                  <a:lnTo>
                    <a:pt x="141" y="12"/>
                  </a:lnTo>
                  <a:lnTo>
                    <a:pt x="141" y="11"/>
                  </a:lnTo>
                  <a:lnTo>
                    <a:pt x="139" y="5"/>
                  </a:lnTo>
                  <a:lnTo>
                    <a:pt x="139" y="5"/>
                  </a:lnTo>
                  <a:lnTo>
                    <a:pt x="142" y="5"/>
                  </a:lnTo>
                  <a:lnTo>
                    <a:pt x="144" y="6"/>
                  </a:lnTo>
                  <a:lnTo>
                    <a:pt x="146" y="7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9" y="11"/>
                  </a:lnTo>
                  <a:lnTo>
                    <a:pt x="152" y="10"/>
                  </a:lnTo>
                  <a:lnTo>
                    <a:pt x="154" y="8"/>
                  </a:lnTo>
                  <a:lnTo>
                    <a:pt x="154" y="5"/>
                  </a:lnTo>
                  <a:lnTo>
                    <a:pt x="154" y="5"/>
                  </a:lnTo>
                  <a:lnTo>
                    <a:pt x="156" y="6"/>
                  </a:lnTo>
                  <a:lnTo>
                    <a:pt x="158" y="8"/>
                  </a:lnTo>
                  <a:lnTo>
                    <a:pt x="158" y="10"/>
                  </a:lnTo>
                  <a:lnTo>
                    <a:pt x="160" y="13"/>
                  </a:lnTo>
                  <a:lnTo>
                    <a:pt x="160" y="13"/>
                  </a:lnTo>
                  <a:lnTo>
                    <a:pt x="161" y="12"/>
                  </a:lnTo>
                  <a:lnTo>
                    <a:pt x="162" y="10"/>
                  </a:lnTo>
                  <a:lnTo>
                    <a:pt x="162" y="4"/>
                  </a:lnTo>
                  <a:lnTo>
                    <a:pt x="162" y="2"/>
                  </a:lnTo>
                  <a:lnTo>
                    <a:pt x="163" y="1"/>
                  </a:lnTo>
                  <a:lnTo>
                    <a:pt x="165" y="0"/>
                  </a:lnTo>
                  <a:lnTo>
                    <a:pt x="168" y="1"/>
                  </a:lnTo>
                  <a:lnTo>
                    <a:pt x="168" y="1"/>
                  </a:lnTo>
                  <a:lnTo>
                    <a:pt x="167" y="5"/>
                  </a:lnTo>
                  <a:lnTo>
                    <a:pt x="165" y="10"/>
                  </a:lnTo>
                  <a:lnTo>
                    <a:pt x="164" y="14"/>
                  </a:lnTo>
                  <a:lnTo>
                    <a:pt x="164" y="16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0" y="21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46" y="28"/>
                  </a:lnTo>
                  <a:lnTo>
                    <a:pt x="146" y="28"/>
                  </a:lnTo>
                  <a:lnTo>
                    <a:pt x="144" y="29"/>
                  </a:lnTo>
                  <a:lnTo>
                    <a:pt x="143" y="32"/>
                  </a:lnTo>
                  <a:lnTo>
                    <a:pt x="143" y="34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7" y="36"/>
                  </a:lnTo>
                  <a:lnTo>
                    <a:pt x="134" y="37"/>
                  </a:lnTo>
                  <a:lnTo>
                    <a:pt x="134" y="37"/>
                  </a:lnTo>
                  <a:lnTo>
                    <a:pt x="129" y="40"/>
                  </a:lnTo>
                  <a:lnTo>
                    <a:pt x="124" y="44"/>
                  </a:lnTo>
                  <a:lnTo>
                    <a:pt x="124" y="44"/>
                  </a:lnTo>
                  <a:lnTo>
                    <a:pt x="119" y="48"/>
                  </a:lnTo>
                  <a:lnTo>
                    <a:pt x="119" y="48"/>
                  </a:lnTo>
                  <a:lnTo>
                    <a:pt x="116" y="49"/>
                  </a:lnTo>
                  <a:lnTo>
                    <a:pt x="113" y="49"/>
                  </a:lnTo>
                  <a:lnTo>
                    <a:pt x="110" y="49"/>
                  </a:lnTo>
                  <a:lnTo>
                    <a:pt x="108" y="51"/>
                  </a:lnTo>
                  <a:lnTo>
                    <a:pt x="108" y="51"/>
                  </a:lnTo>
                  <a:lnTo>
                    <a:pt x="106" y="53"/>
                  </a:lnTo>
                  <a:lnTo>
                    <a:pt x="105" y="55"/>
                  </a:lnTo>
                  <a:lnTo>
                    <a:pt x="105" y="55"/>
                  </a:lnTo>
                  <a:lnTo>
                    <a:pt x="104" y="56"/>
                  </a:lnTo>
                  <a:lnTo>
                    <a:pt x="103" y="56"/>
                  </a:lnTo>
                  <a:lnTo>
                    <a:pt x="102" y="56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99" y="57"/>
                  </a:lnTo>
                  <a:lnTo>
                    <a:pt x="95" y="57"/>
                  </a:lnTo>
                  <a:lnTo>
                    <a:pt x="91" y="59"/>
                  </a:lnTo>
                  <a:lnTo>
                    <a:pt x="87" y="60"/>
                  </a:lnTo>
                  <a:lnTo>
                    <a:pt x="85" y="59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1" y="58"/>
                  </a:lnTo>
                  <a:lnTo>
                    <a:pt x="80" y="58"/>
                  </a:lnTo>
                  <a:lnTo>
                    <a:pt x="79" y="61"/>
                  </a:lnTo>
                  <a:lnTo>
                    <a:pt x="79" y="64"/>
                  </a:lnTo>
                  <a:lnTo>
                    <a:pt x="78" y="65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3" y="66"/>
                  </a:lnTo>
                  <a:lnTo>
                    <a:pt x="69" y="66"/>
                  </a:lnTo>
                  <a:lnTo>
                    <a:pt x="68" y="67"/>
                  </a:lnTo>
                  <a:lnTo>
                    <a:pt x="67" y="68"/>
                  </a:lnTo>
                  <a:lnTo>
                    <a:pt x="67" y="69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5" y="73"/>
                  </a:lnTo>
                  <a:lnTo>
                    <a:pt x="63" y="74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4" y="77"/>
                  </a:lnTo>
                  <a:lnTo>
                    <a:pt x="53" y="78"/>
                  </a:lnTo>
                  <a:lnTo>
                    <a:pt x="52" y="80"/>
                  </a:lnTo>
                  <a:lnTo>
                    <a:pt x="51" y="81"/>
                  </a:lnTo>
                  <a:lnTo>
                    <a:pt x="51" y="84"/>
                  </a:lnTo>
                  <a:lnTo>
                    <a:pt x="51" y="84"/>
                  </a:lnTo>
                  <a:lnTo>
                    <a:pt x="47" y="84"/>
                  </a:lnTo>
                  <a:lnTo>
                    <a:pt x="44" y="85"/>
                  </a:lnTo>
                  <a:lnTo>
                    <a:pt x="39" y="88"/>
                  </a:lnTo>
                  <a:lnTo>
                    <a:pt x="34" y="92"/>
                  </a:lnTo>
                  <a:lnTo>
                    <a:pt x="29" y="96"/>
                  </a:lnTo>
                  <a:lnTo>
                    <a:pt x="29" y="96"/>
                  </a:lnTo>
                  <a:lnTo>
                    <a:pt x="26" y="96"/>
                  </a:lnTo>
                  <a:lnTo>
                    <a:pt x="25" y="94"/>
                  </a:lnTo>
                  <a:lnTo>
                    <a:pt x="24" y="92"/>
                  </a:lnTo>
                  <a:lnTo>
                    <a:pt x="23" y="90"/>
                  </a:lnTo>
                  <a:lnTo>
                    <a:pt x="23" y="90"/>
                  </a:lnTo>
                  <a:lnTo>
                    <a:pt x="21" y="92"/>
                  </a:lnTo>
                  <a:lnTo>
                    <a:pt x="21" y="93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18" y="95"/>
                  </a:lnTo>
                  <a:lnTo>
                    <a:pt x="16" y="96"/>
                  </a:lnTo>
                  <a:lnTo>
                    <a:pt x="12" y="98"/>
                  </a:lnTo>
                  <a:lnTo>
                    <a:pt x="11" y="99"/>
                  </a:lnTo>
                  <a:lnTo>
                    <a:pt x="10" y="99"/>
                  </a:lnTo>
                  <a:lnTo>
                    <a:pt x="9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1" y="96"/>
                  </a:lnTo>
                  <a:lnTo>
                    <a:pt x="13" y="94"/>
                  </a:lnTo>
                  <a:lnTo>
                    <a:pt x="12" y="92"/>
                  </a:lnTo>
                  <a:lnTo>
                    <a:pt x="11" y="90"/>
                  </a:lnTo>
                  <a:lnTo>
                    <a:pt x="11" y="90"/>
                  </a:lnTo>
                  <a:close/>
                  <a:moveTo>
                    <a:pt x="31" y="78"/>
                  </a:moveTo>
                  <a:lnTo>
                    <a:pt x="31" y="78"/>
                  </a:lnTo>
                  <a:lnTo>
                    <a:pt x="31" y="79"/>
                  </a:lnTo>
                  <a:lnTo>
                    <a:pt x="30" y="80"/>
                  </a:lnTo>
                  <a:lnTo>
                    <a:pt x="27" y="81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3"/>
                  </a:lnTo>
                  <a:lnTo>
                    <a:pt x="29" y="82"/>
                  </a:lnTo>
                  <a:lnTo>
                    <a:pt x="32" y="81"/>
                  </a:lnTo>
                  <a:lnTo>
                    <a:pt x="33" y="80"/>
                  </a:lnTo>
                  <a:lnTo>
                    <a:pt x="34" y="80"/>
                  </a:lnTo>
                  <a:lnTo>
                    <a:pt x="33" y="79"/>
                  </a:lnTo>
                  <a:lnTo>
                    <a:pt x="31" y="78"/>
                  </a:lnTo>
                  <a:lnTo>
                    <a:pt x="31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02" name="Freeform 26"/>
            <p:cNvSpPr>
              <a:spLocks noEditPoints="1"/>
            </p:cNvSpPr>
            <p:nvPr/>
          </p:nvSpPr>
          <p:spPr bwMode="auto">
            <a:xfrm>
              <a:off x="1716088" y="1847850"/>
              <a:ext cx="971550" cy="139700"/>
            </a:xfrm>
            <a:custGeom>
              <a:avLst/>
              <a:gdLst>
                <a:gd name="T0" fmla="*/ 113 w 612"/>
                <a:gd name="T1" fmla="*/ 31 h 88"/>
                <a:gd name="T2" fmla="*/ 126 w 612"/>
                <a:gd name="T3" fmla="*/ 27 h 88"/>
                <a:gd name="T4" fmla="*/ 139 w 612"/>
                <a:gd name="T5" fmla="*/ 25 h 88"/>
                <a:gd name="T6" fmla="*/ 154 w 612"/>
                <a:gd name="T7" fmla="*/ 34 h 88"/>
                <a:gd name="T8" fmla="*/ 173 w 612"/>
                <a:gd name="T9" fmla="*/ 30 h 88"/>
                <a:gd name="T10" fmla="*/ 200 w 612"/>
                <a:gd name="T11" fmla="*/ 13 h 88"/>
                <a:gd name="T12" fmla="*/ 218 w 612"/>
                <a:gd name="T13" fmla="*/ 12 h 88"/>
                <a:gd name="T14" fmla="*/ 240 w 612"/>
                <a:gd name="T15" fmla="*/ 16 h 88"/>
                <a:gd name="T16" fmla="*/ 265 w 612"/>
                <a:gd name="T17" fmla="*/ 12 h 88"/>
                <a:gd name="T18" fmla="*/ 283 w 612"/>
                <a:gd name="T19" fmla="*/ 9 h 88"/>
                <a:gd name="T20" fmla="*/ 288 w 612"/>
                <a:gd name="T21" fmla="*/ 14 h 88"/>
                <a:gd name="T22" fmla="*/ 292 w 612"/>
                <a:gd name="T23" fmla="*/ 0 h 88"/>
                <a:gd name="T24" fmla="*/ 308 w 612"/>
                <a:gd name="T25" fmla="*/ 12 h 88"/>
                <a:gd name="T26" fmla="*/ 319 w 612"/>
                <a:gd name="T27" fmla="*/ 13 h 88"/>
                <a:gd name="T28" fmla="*/ 333 w 612"/>
                <a:gd name="T29" fmla="*/ 7 h 88"/>
                <a:gd name="T30" fmla="*/ 345 w 612"/>
                <a:gd name="T31" fmla="*/ 5 h 88"/>
                <a:gd name="T32" fmla="*/ 360 w 612"/>
                <a:gd name="T33" fmla="*/ 6 h 88"/>
                <a:gd name="T34" fmla="*/ 373 w 612"/>
                <a:gd name="T35" fmla="*/ 12 h 88"/>
                <a:gd name="T36" fmla="*/ 385 w 612"/>
                <a:gd name="T37" fmla="*/ 17 h 88"/>
                <a:gd name="T38" fmla="*/ 408 w 612"/>
                <a:gd name="T39" fmla="*/ 18 h 88"/>
                <a:gd name="T40" fmla="*/ 429 w 612"/>
                <a:gd name="T41" fmla="*/ 13 h 88"/>
                <a:gd name="T42" fmla="*/ 448 w 612"/>
                <a:gd name="T43" fmla="*/ 9 h 88"/>
                <a:gd name="T44" fmla="*/ 459 w 612"/>
                <a:gd name="T45" fmla="*/ 16 h 88"/>
                <a:gd name="T46" fmla="*/ 466 w 612"/>
                <a:gd name="T47" fmla="*/ 30 h 88"/>
                <a:gd name="T48" fmla="*/ 488 w 612"/>
                <a:gd name="T49" fmla="*/ 30 h 88"/>
                <a:gd name="T50" fmla="*/ 505 w 612"/>
                <a:gd name="T51" fmla="*/ 32 h 88"/>
                <a:gd name="T52" fmla="*/ 518 w 612"/>
                <a:gd name="T53" fmla="*/ 39 h 88"/>
                <a:gd name="T54" fmla="*/ 523 w 612"/>
                <a:gd name="T55" fmla="*/ 41 h 88"/>
                <a:gd name="T56" fmla="*/ 537 w 612"/>
                <a:gd name="T57" fmla="*/ 41 h 88"/>
                <a:gd name="T58" fmla="*/ 551 w 612"/>
                <a:gd name="T59" fmla="*/ 45 h 88"/>
                <a:gd name="T60" fmla="*/ 569 w 612"/>
                <a:gd name="T61" fmla="*/ 51 h 88"/>
                <a:gd name="T62" fmla="*/ 597 w 612"/>
                <a:gd name="T63" fmla="*/ 59 h 88"/>
                <a:gd name="T64" fmla="*/ 607 w 612"/>
                <a:gd name="T65" fmla="*/ 85 h 88"/>
                <a:gd name="T66" fmla="*/ 585 w 612"/>
                <a:gd name="T67" fmla="*/ 75 h 88"/>
                <a:gd name="T68" fmla="*/ 555 w 612"/>
                <a:gd name="T69" fmla="*/ 70 h 88"/>
                <a:gd name="T70" fmla="*/ 534 w 612"/>
                <a:gd name="T71" fmla="*/ 57 h 88"/>
                <a:gd name="T72" fmla="*/ 496 w 612"/>
                <a:gd name="T73" fmla="*/ 51 h 88"/>
                <a:gd name="T74" fmla="*/ 480 w 612"/>
                <a:gd name="T75" fmla="*/ 46 h 88"/>
                <a:gd name="T76" fmla="*/ 461 w 612"/>
                <a:gd name="T77" fmla="*/ 43 h 88"/>
                <a:gd name="T78" fmla="*/ 424 w 612"/>
                <a:gd name="T79" fmla="*/ 36 h 88"/>
                <a:gd name="T80" fmla="*/ 391 w 612"/>
                <a:gd name="T81" fmla="*/ 32 h 88"/>
                <a:gd name="T82" fmla="*/ 363 w 612"/>
                <a:gd name="T83" fmla="*/ 29 h 88"/>
                <a:gd name="T84" fmla="*/ 314 w 612"/>
                <a:gd name="T85" fmla="*/ 30 h 88"/>
                <a:gd name="T86" fmla="*/ 274 w 612"/>
                <a:gd name="T87" fmla="*/ 31 h 88"/>
                <a:gd name="T88" fmla="*/ 250 w 612"/>
                <a:gd name="T89" fmla="*/ 34 h 88"/>
                <a:gd name="T90" fmla="*/ 199 w 612"/>
                <a:gd name="T91" fmla="*/ 36 h 88"/>
                <a:gd name="T92" fmla="*/ 185 w 612"/>
                <a:gd name="T93" fmla="*/ 40 h 88"/>
                <a:gd name="T94" fmla="*/ 171 w 612"/>
                <a:gd name="T95" fmla="*/ 42 h 88"/>
                <a:gd name="T96" fmla="*/ 146 w 612"/>
                <a:gd name="T97" fmla="*/ 46 h 88"/>
                <a:gd name="T98" fmla="*/ 105 w 612"/>
                <a:gd name="T99" fmla="*/ 59 h 88"/>
                <a:gd name="T100" fmla="*/ 67 w 612"/>
                <a:gd name="T101" fmla="*/ 70 h 88"/>
                <a:gd name="T102" fmla="*/ 0 w 612"/>
                <a:gd name="T103" fmla="*/ 74 h 88"/>
                <a:gd name="T104" fmla="*/ 12 w 612"/>
                <a:gd name="T105" fmla="*/ 65 h 88"/>
                <a:gd name="T106" fmla="*/ 17 w 612"/>
                <a:gd name="T107" fmla="*/ 60 h 88"/>
                <a:gd name="T108" fmla="*/ 18 w 612"/>
                <a:gd name="T109" fmla="*/ 70 h 88"/>
                <a:gd name="T110" fmla="*/ 28 w 612"/>
                <a:gd name="T111" fmla="*/ 55 h 88"/>
                <a:gd name="T112" fmla="*/ 48 w 612"/>
                <a:gd name="T113" fmla="*/ 57 h 88"/>
                <a:gd name="T114" fmla="*/ 66 w 612"/>
                <a:gd name="T115" fmla="*/ 52 h 88"/>
                <a:gd name="T116" fmla="*/ 83 w 612"/>
                <a:gd name="T117" fmla="*/ 38 h 88"/>
                <a:gd name="T118" fmla="*/ 68 w 612"/>
                <a:gd name="T119" fmla="*/ 57 h 88"/>
                <a:gd name="T120" fmla="*/ 59 w 612"/>
                <a:gd name="T121" fmla="*/ 5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2" h="88">
                  <a:moveTo>
                    <a:pt x="84" y="34"/>
                  </a:moveTo>
                  <a:lnTo>
                    <a:pt x="84" y="34"/>
                  </a:lnTo>
                  <a:lnTo>
                    <a:pt x="86" y="36"/>
                  </a:lnTo>
                  <a:lnTo>
                    <a:pt x="88" y="36"/>
                  </a:lnTo>
                  <a:lnTo>
                    <a:pt x="92" y="35"/>
                  </a:lnTo>
                  <a:lnTo>
                    <a:pt x="97" y="34"/>
                  </a:lnTo>
                  <a:lnTo>
                    <a:pt x="99" y="35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10" y="33"/>
                  </a:lnTo>
                  <a:lnTo>
                    <a:pt x="113" y="31"/>
                  </a:lnTo>
                  <a:lnTo>
                    <a:pt x="114" y="30"/>
                  </a:lnTo>
                  <a:lnTo>
                    <a:pt x="115" y="27"/>
                  </a:lnTo>
                  <a:lnTo>
                    <a:pt x="115" y="27"/>
                  </a:lnTo>
                  <a:lnTo>
                    <a:pt x="118" y="29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4" y="31"/>
                  </a:lnTo>
                  <a:lnTo>
                    <a:pt x="124" y="31"/>
                  </a:lnTo>
                  <a:lnTo>
                    <a:pt x="125" y="29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9" y="27"/>
                  </a:lnTo>
                  <a:lnTo>
                    <a:pt x="131" y="27"/>
                  </a:lnTo>
                  <a:lnTo>
                    <a:pt x="131" y="27"/>
                  </a:lnTo>
                  <a:lnTo>
                    <a:pt x="132" y="25"/>
                  </a:lnTo>
                  <a:lnTo>
                    <a:pt x="134" y="26"/>
                  </a:lnTo>
                  <a:lnTo>
                    <a:pt x="135" y="27"/>
                  </a:lnTo>
                  <a:lnTo>
                    <a:pt x="137" y="27"/>
                  </a:lnTo>
                  <a:lnTo>
                    <a:pt x="137" y="27"/>
                  </a:lnTo>
                  <a:lnTo>
                    <a:pt x="137" y="27"/>
                  </a:lnTo>
                  <a:lnTo>
                    <a:pt x="138" y="26"/>
                  </a:lnTo>
                  <a:lnTo>
                    <a:pt x="139" y="25"/>
                  </a:lnTo>
                  <a:lnTo>
                    <a:pt x="139" y="25"/>
                  </a:lnTo>
                  <a:lnTo>
                    <a:pt x="144" y="25"/>
                  </a:lnTo>
                  <a:lnTo>
                    <a:pt x="144" y="25"/>
                  </a:lnTo>
                  <a:lnTo>
                    <a:pt x="145" y="26"/>
                  </a:lnTo>
                  <a:lnTo>
                    <a:pt x="146" y="27"/>
                  </a:lnTo>
                  <a:lnTo>
                    <a:pt x="149" y="29"/>
                  </a:lnTo>
                  <a:lnTo>
                    <a:pt x="151" y="31"/>
                  </a:lnTo>
                  <a:lnTo>
                    <a:pt x="151" y="3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4" y="34"/>
                  </a:lnTo>
                  <a:lnTo>
                    <a:pt x="156" y="35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2" y="34"/>
                  </a:lnTo>
                  <a:lnTo>
                    <a:pt x="166" y="30"/>
                  </a:lnTo>
                  <a:lnTo>
                    <a:pt x="168" y="27"/>
                  </a:lnTo>
                  <a:lnTo>
                    <a:pt x="169" y="27"/>
                  </a:lnTo>
                  <a:lnTo>
                    <a:pt x="171" y="27"/>
                  </a:lnTo>
                  <a:lnTo>
                    <a:pt x="173" y="30"/>
                  </a:lnTo>
                  <a:lnTo>
                    <a:pt x="173" y="30"/>
                  </a:lnTo>
                  <a:lnTo>
                    <a:pt x="176" y="29"/>
                  </a:lnTo>
                  <a:lnTo>
                    <a:pt x="178" y="26"/>
                  </a:lnTo>
                  <a:lnTo>
                    <a:pt x="179" y="23"/>
                  </a:lnTo>
                  <a:lnTo>
                    <a:pt x="180" y="18"/>
                  </a:lnTo>
                  <a:lnTo>
                    <a:pt x="180" y="18"/>
                  </a:lnTo>
                  <a:lnTo>
                    <a:pt x="185" y="18"/>
                  </a:lnTo>
                  <a:lnTo>
                    <a:pt x="189" y="17"/>
                  </a:lnTo>
                  <a:lnTo>
                    <a:pt x="192" y="17"/>
                  </a:lnTo>
                  <a:lnTo>
                    <a:pt x="195" y="16"/>
                  </a:lnTo>
                  <a:lnTo>
                    <a:pt x="195" y="16"/>
                  </a:lnTo>
                  <a:lnTo>
                    <a:pt x="200" y="13"/>
                  </a:lnTo>
                  <a:lnTo>
                    <a:pt x="203" y="12"/>
                  </a:lnTo>
                  <a:lnTo>
                    <a:pt x="205" y="13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16"/>
                  </a:lnTo>
                  <a:lnTo>
                    <a:pt x="206" y="16"/>
                  </a:lnTo>
                  <a:lnTo>
                    <a:pt x="209" y="15"/>
                  </a:lnTo>
                  <a:lnTo>
                    <a:pt x="213" y="13"/>
                  </a:lnTo>
                  <a:lnTo>
                    <a:pt x="215" y="12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30" y="17"/>
                  </a:lnTo>
                  <a:lnTo>
                    <a:pt x="232" y="17"/>
                  </a:lnTo>
                  <a:lnTo>
                    <a:pt x="234" y="18"/>
                  </a:lnTo>
                  <a:lnTo>
                    <a:pt x="235" y="20"/>
                  </a:lnTo>
                  <a:lnTo>
                    <a:pt x="236" y="23"/>
                  </a:lnTo>
                  <a:lnTo>
                    <a:pt x="236" y="23"/>
                  </a:lnTo>
                  <a:lnTo>
                    <a:pt x="238" y="21"/>
                  </a:lnTo>
                  <a:lnTo>
                    <a:pt x="239" y="19"/>
                  </a:lnTo>
                  <a:lnTo>
                    <a:pt x="240" y="16"/>
                  </a:lnTo>
                  <a:lnTo>
                    <a:pt x="240" y="12"/>
                  </a:lnTo>
                  <a:lnTo>
                    <a:pt x="240" y="12"/>
                  </a:lnTo>
                  <a:lnTo>
                    <a:pt x="244" y="14"/>
                  </a:lnTo>
                  <a:lnTo>
                    <a:pt x="248" y="14"/>
                  </a:lnTo>
                  <a:lnTo>
                    <a:pt x="251" y="13"/>
                  </a:lnTo>
                  <a:lnTo>
                    <a:pt x="253" y="12"/>
                  </a:lnTo>
                  <a:lnTo>
                    <a:pt x="259" y="9"/>
                  </a:lnTo>
                  <a:lnTo>
                    <a:pt x="263" y="7"/>
                  </a:lnTo>
                  <a:lnTo>
                    <a:pt x="268" y="7"/>
                  </a:lnTo>
                  <a:lnTo>
                    <a:pt x="268" y="7"/>
                  </a:lnTo>
                  <a:lnTo>
                    <a:pt x="265" y="12"/>
                  </a:lnTo>
                  <a:lnTo>
                    <a:pt x="265" y="15"/>
                  </a:lnTo>
                  <a:lnTo>
                    <a:pt x="268" y="18"/>
                  </a:lnTo>
                  <a:lnTo>
                    <a:pt x="270" y="21"/>
                  </a:lnTo>
                  <a:lnTo>
                    <a:pt x="270" y="21"/>
                  </a:lnTo>
                  <a:lnTo>
                    <a:pt x="273" y="18"/>
                  </a:lnTo>
                  <a:lnTo>
                    <a:pt x="276" y="15"/>
                  </a:lnTo>
                  <a:lnTo>
                    <a:pt x="279" y="13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5" y="12"/>
                  </a:lnTo>
                  <a:lnTo>
                    <a:pt x="283" y="9"/>
                  </a:lnTo>
                  <a:lnTo>
                    <a:pt x="282" y="4"/>
                  </a:lnTo>
                  <a:lnTo>
                    <a:pt x="282" y="2"/>
                  </a:lnTo>
                  <a:lnTo>
                    <a:pt x="283" y="1"/>
                  </a:lnTo>
                  <a:lnTo>
                    <a:pt x="285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7" y="4"/>
                  </a:lnTo>
                  <a:lnTo>
                    <a:pt x="287" y="6"/>
                  </a:lnTo>
                  <a:lnTo>
                    <a:pt x="287" y="10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90" y="13"/>
                  </a:lnTo>
                  <a:lnTo>
                    <a:pt x="292" y="11"/>
                  </a:lnTo>
                  <a:lnTo>
                    <a:pt x="293" y="10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7" y="7"/>
                  </a:lnTo>
                  <a:lnTo>
                    <a:pt x="296" y="6"/>
                  </a:lnTo>
                  <a:lnTo>
                    <a:pt x="294" y="5"/>
                  </a:lnTo>
                  <a:lnTo>
                    <a:pt x="292" y="4"/>
                  </a:lnTo>
                  <a:lnTo>
                    <a:pt x="292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97" y="0"/>
                  </a:lnTo>
                  <a:lnTo>
                    <a:pt x="301" y="1"/>
                  </a:lnTo>
                  <a:lnTo>
                    <a:pt x="304" y="3"/>
                  </a:lnTo>
                  <a:lnTo>
                    <a:pt x="310" y="3"/>
                  </a:lnTo>
                  <a:lnTo>
                    <a:pt x="310" y="3"/>
                  </a:lnTo>
                  <a:lnTo>
                    <a:pt x="310" y="5"/>
                  </a:lnTo>
                  <a:lnTo>
                    <a:pt x="309" y="7"/>
                  </a:lnTo>
                  <a:lnTo>
                    <a:pt x="308" y="10"/>
                  </a:lnTo>
                  <a:lnTo>
                    <a:pt x="308" y="12"/>
                  </a:lnTo>
                  <a:lnTo>
                    <a:pt x="308" y="12"/>
                  </a:lnTo>
                  <a:lnTo>
                    <a:pt x="310" y="14"/>
                  </a:lnTo>
                  <a:lnTo>
                    <a:pt x="311" y="15"/>
                  </a:lnTo>
                  <a:lnTo>
                    <a:pt x="312" y="16"/>
                  </a:lnTo>
                  <a:lnTo>
                    <a:pt x="310" y="18"/>
                  </a:lnTo>
                  <a:lnTo>
                    <a:pt x="310" y="18"/>
                  </a:lnTo>
                  <a:lnTo>
                    <a:pt x="313" y="18"/>
                  </a:lnTo>
                  <a:lnTo>
                    <a:pt x="314" y="17"/>
                  </a:lnTo>
                  <a:lnTo>
                    <a:pt x="315" y="15"/>
                  </a:lnTo>
                  <a:lnTo>
                    <a:pt x="317" y="14"/>
                  </a:lnTo>
                  <a:lnTo>
                    <a:pt x="317" y="14"/>
                  </a:lnTo>
                  <a:lnTo>
                    <a:pt x="319" y="13"/>
                  </a:lnTo>
                  <a:lnTo>
                    <a:pt x="320" y="11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6" y="12"/>
                  </a:lnTo>
                  <a:lnTo>
                    <a:pt x="329" y="14"/>
                  </a:lnTo>
                  <a:lnTo>
                    <a:pt x="330" y="16"/>
                  </a:lnTo>
                  <a:lnTo>
                    <a:pt x="330" y="16"/>
                  </a:lnTo>
                  <a:lnTo>
                    <a:pt x="332" y="16"/>
                  </a:lnTo>
                  <a:lnTo>
                    <a:pt x="332" y="15"/>
                  </a:lnTo>
                  <a:lnTo>
                    <a:pt x="333" y="11"/>
                  </a:lnTo>
                  <a:lnTo>
                    <a:pt x="333" y="7"/>
                  </a:lnTo>
                  <a:lnTo>
                    <a:pt x="334" y="5"/>
                  </a:lnTo>
                  <a:lnTo>
                    <a:pt x="335" y="5"/>
                  </a:lnTo>
                  <a:lnTo>
                    <a:pt x="335" y="5"/>
                  </a:lnTo>
                  <a:lnTo>
                    <a:pt x="337" y="6"/>
                  </a:lnTo>
                  <a:lnTo>
                    <a:pt x="339" y="7"/>
                  </a:lnTo>
                  <a:lnTo>
                    <a:pt x="339" y="7"/>
                  </a:lnTo>
                  <a:lnTo>
                    <a:pt x="341" y="7"/>
                  </a:lnTo>
                  <a:lnTo>
                    <a:pt x="342" y="6"/>
                  </a:lnTo>
                  <a:lnTo>
                    <a:pt x="344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51" y="6"/>
                  </a:lnTo>
                  <a:lnTo>
                    <a:pt x="354" y="9"/>
                  </a:lnTo>
                  <a:lnTo>
                    <a:pt x="356" y="11"/>
                  </a:lnTo>
                  <a:lnTo>
                    <a:pt x="357" y="12"/>
                  </a:lnTo>
                  <a:lnTo>
                    <a:pt x="357" y="12"/>
                  </a:lnTo>
                  <a:lnTo>
                    <a:pt x="358" y="11"/>
                  </a:lnTo>
                  <a:lnTo>
                    <a:pt x="359" y="9"/>
                  </a:lnTo>
                  <a:lnTo>
                    <a:pt x="360" y="6"/>
                  </a:lnTo>
                  <a:lnTo>
                    <a:pt x="359" y="5"/>
                  </a:lnTo>
                  <a:lnTo>
                    <a:pt x="359" y="5"/>
                  </a:lnTo>
                  <a:lnTo>
                    <a:pt x="360" y="6"/>
                  </a:lnTo>
                  <a:lnTo>
                    <a:pt x="361" y="7"/>
                  </a:lnTo>
                  <a:lnTo>
                    <a:pt x="361" y="10"/>
                  </a:lnTo>
                  <a:lnTo>
                    <a:pt x="361" y="12"/>
                  </a:lnTo>
                  <a:lnTo>
                    <a:pt x="361" y="12"/>
                  </a:lnTo>
                  <a:lnTo>
                    <a:pt x="362" y="13"/>
                  </a:lnTo>
                  <a:lnTo>
                    <a:pt x="364" y="15"/>
                  </a:lnTo>
                  <a:lnTo>
                    <a:pt x="368" y="16"/>
                  </a:lnTo>
                  <a:lnTo>
                    <a:pt x="368" y="16"/>
                  </a:lnTo>
                  <a:lnTo>
                    <a:pt x="371" y="16"/>
                  </a:lnTo>
                  <a:lnTo>
                    <a:pt x="372" y="15"/>
                  </a:lnTo>
                  <a:lnTo>
                    <a:pt x="373" y="12"/>
                  </a:lnTo>
                  <a:lnTo>
                    <a:pt x="373" y="12"/>
                  </a:lnTo>
                  <a:lnTo>
                    <a:pt x="376" y="12"/>
                  </a:lnTo>
                  <a:lnTo>
                    <a:pt x="377" y="10"/>
                  </a:lnTo>
                  <a:lnTo>
                    <a:pt x="377" y="10"/>
                  </a:lnTo>
                  <a:lnTo>
                    <a:pt x="379" y="10"/>
                  </a:lnTo>
                  <a:lnTo>
                    <a:pt x="380" y="10"/>
                  </a:lnTo>
                  <a:lnTo>
                    <a:pt x="382" y="12"/>
                  </a:lnTo>
                  <a:lnTo>
                    <a:pt x="382" y="14"/>
                  </a:lnTo>
                  <a:lnTo>
                    <a:pt x="384" y="16"/>
                  </a:lnTo>
                  <a:lnTo>
                    <a:pt x="384" y="16"/>
                  </a:lnTo>
                  <a:lnTo>
                    <a:pt x="385" y="17"/>
                  </a:lnTo>
                  <a:lnTo>
                    <a:pt x="387" y="17"/>
                  </a:lnTo>
                  <a:lnTo>
                    <a:pt x="392" y="15"/>
                  </a:lnTo>
                  <a:lnTo>
                    <a:pt x="394" y="14"/>
                  </a:lnTo>
                  <a:lnTo>
                    <a:pt x="395" y="15"/>
                  </a:lnTo>
                  <a:lnTo>
                    <a:pt x="395" y="16"/>
                  </a:lnTo>
                  <a:lnTo>
                    <a:pt x="395" y="16"/>
                  </a:lnTo>
                  <a:lnTo>
                    <a:pt x="396" y="18"/>
                  </a:lnTo>
                  <a:lnTo>
                    <a:pt x="398" y="19"/>
                  </a:lnTo>
                  <a:lnTo>
                    <a:pt x="406" y="18"/>
                  </a:lnTo>
                  <a:lnTo>
                    <a:pt x="406" y="18"/>
                  </a:lnTo>
                  <a:lnTo>
                    <a:pt x="408" y="18"/>
                  </a:lnTo>
                  <a:lnTo>
                    <a:pt x="409" y="17"/>
                  </a:lnTo>
                  <a:lnTo>
                    <a:pt x="411" y="13"/>
                  </a:lnTo>
                  <a:lnTo>
                    <a:pt x="413" y="11"/>
                  </a:lnTo>
                  <a:lnTo>
                    <a:pt x="415" y="10"/>
                  </a:lnTo>
                  <a:lnTo>
                    <a:pt x="418" y="10"/>
                  </a:lnTo>
                  <a:lnTo>
                    <a:pt x="418" y="10"/>
                  </a:lnTo>
                  <a:lnTo>
                    <a:pt x="418" y="12"/>
                  </a:lnTo>
                  <a:lnTo>
                    <a:pt x="419" y="13"/>
                  </a:lnTo>
                  <a:lnTo>
                    <a:pt x="424" y="13"/>
                  </a:lnTo>
                  <a:lnTo>
                    <a:pt x="427" y="12"/>
                  </a:lnTo>
                  <a:lnTo>
                    <a:pt x="429" y="13"/>
                  </a:lnTo>
                  <a:lnTo>
                    <a:pt x="432" y="14"/>
                  </a:lnTo>
                  <a:lnTo>
                    <a:pt x="433" y="16"/>
                  </a:lnTo>
                  <a:lnTo>
                    <a:pt x="433" y="16"/>
                  </a:lnTo>
                  <a:lnTo>
                    <a:pt x="436" y="16"/>
                  </a:lnTo>
                  <a:lnTo>
                    <a:pt x="438" y="16"/>
                  </a:lnTo>
                  <a:lnTo>
                    <a:pt x="440" y="13"/>
                  </a:lnTo>
                  <a:lnTo>
                    <a:pt x="442" y="11"/>
                  </a:lnTo>
                  <a:lnTo>
                    <a:pt x="444" y="10"/>
                  </a:lnTo>
                  <a:lnTo>
                    <a:pt x="446" y="10"/>
                  </a:lnTo>
                  <a:lnTo>
                    <a:pt x="446" y="10"/>
                  </a:lnTo>
                  <a:lnTo>
                    <a:pt x="448" y="9"/>
                  </a:lnTo>
                  <a:lnTo>
                    <a:pt x="449" y="9"/>
                  </a:lnTo>
                  <a:lnTo>
                    <a:pt x="450" y="11"/>
                  </a:lnTo>
                  <a:lnTo>
                    <a:pt x="450" y="13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4" y="14"/>
                  </a:lnTo>
                  <a:lnTo>
                    <a:pt x="456" y="13"/>
                  </a:lnTo>
                  <a:lnTo>
                    <a:pt x="458" y="12"/>
                  </a:lnTo>
                  <a:lnTo>
                    <a:pt x="460" y="12"/>
                  </a:lnTo>
                  <a:lnTo>
                    <a:pt x="460" y="12"/>
                  </a:lnTo>
                  <a:lnTo>
                    <a:pt x="459" y="16"/>
                  </a:lnTo>
                  <a:lnTo>
                    <a:pt x="459" y="18"/>
                  </a:lnTo>
                  <a:lnTo>
                    <a:pt x="459" y="19"/>
                  </a:lnTo>
                  <a:lnTo>
                    <a:pt x="460" y="20"/>
                  </a:lnTo>
                  <a:lnTo>
                    <a:pt x="464" y="21"/>
                  </a:lnTo>
                  <a:lnTo>
                    <a:pt x="464" y="21"/>
                  </a:lnTo>
                  <a:lnTo>
                    <a:pt x="464" y="36"/>
                  </a:lnTo>
                  <a:lnTo>
                    <a:pt x="464" y="36"/>
                  </a:lnTo>
                  <a:lnTo>
                    <a:pt x="466" y="36"/>
                  </a:lnTo>
                  <a:lnTo>
                    <a:pt x="466" y="34"/>
                  </a:lnTo>
                  <a:lnTo>
                    <a:pt x="466" y="30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72" y="30"/>
                  </a:lnTo>
                  <a:lnTo>
                    <a:pt x="476" y="31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79" y="30"/>
                  </a:lnTo>
                  <a:lnTo>
                    <a:pt x="480" y="27"/>
                  </a:lnTo>
                  <a:lnTo>
                    <a:pt x="480" y="27"/>
                  </a:lnTo>
                  <a:lnTo>
                    <a:pt x="482" y="29"/>
                  </a:lnTo>
                  <a:lnTo>
                    <a:pt x="483" y="30"/>
                  </a:lnTo>
                  <a:lnTo>
                    <a:pt x="488" y="30"/>
                  </a:lnTo>
                  <a:lnTo>
                    <a:pt x="491" y="31"/>
                  </a:lnTo>
                  <a:lnTo>
                    <a:pt x="494" y="32"/>
                  </a:lnTo>
                  <a:lnTo>
                    <a:pt x="494" y="34"/>
                  </a:lnTo>
                  <a:lnTo>
                    <a:pt x="494" y="34"/>
                  </a:lnTo>
                  <a:lnTo>
                    <a:pt x="496" y="33"/>
                  </a:lnTo>
                  <a:lnTo>
                    <a:pt x="498" y="32"/>
                  </a:lnTo>
                  <a:lnTo>
                    <a:pt x="499" y="30"/>
                  </a:lnTo>
                  <a:lnTo>
                    <a:pt x="503" y="30"/>
                  </a:lnTo>
                  <a:lnTo>
                    <a:pt x="503" y="30"/>
                  </a:lnTo>
                  <a:lnTo>
                    <a:pt x="503" y="32"/>
                  </a:lnTo>
                  <a:lnTo>
                    <a:pt x="505" y="32"/>
                  </a:lnTo>
                  <a:lnTo>
                    <a:pt x="506" y="31"/>
                  </a:lnTo>
                  <a:lnTo>
                    <a:pt x="507" y="30"/>
                  </a:lnTo>
                  <a:lnTo>
                    <a:pt x="507" y="30"/>
                  </a:lnTo>
                  <a:lnTo>
                    <a:pt x="508" y="31"/>
                  </a:lnTo>
                  <a:lnTo>
                    <a:pt x="509" y="32"/>
                  </a:lnTo>
                  <a:lnTo>
                    <a:pt x="509" y="36"/>
                  </a:lnTo>
                  <a:lnTo>
                    <a:pt x="509" y="36"/>
                  </a:lnTo>
                  <a:lnTo>
                    <a:pt x="512" y="35"/>
                  </a:lnTo>
                  <a:lnTo>
                    <a:pt x="515" y="35"/>
                  </a:lnTo>
                  <a:lnTo>
                    <a:pt x="518" y="39"/>
                  </a:lnTo>
                  <a:lnTo>
                    <a:pt x="518" y="39"/>
                  </a:lnTo>
                  <a:lnTo>
                    <a:pt x="520" y="38"/>
                  </a:lnTo>
                  <a:lnTo>
                    <a:pt x="520" y="37"/>
                  </a:lnTo>
                  <a:lnTo>
                    <a:pt x="521" y="35"/>
                  </a:lnTo>
                  <a:lnTo>
                    <a:pt x="521" y="32"/>
                  </a:lnTo>
                  <a:lnTo>
                    <a:pt x="523" y="30"/>
                  </a:lnTo>
                  <a:lnTo>
                    <a:pt x="523" y="30"/>
                  </a:lnTo>
                  <a:lnTo>
                    <a:pt x="525" y="31"/>
                  </a:lnTo>
                  <a:lnTo>
                    <a:pt x="526" y="32"/>
                  </a:lnTo>
                  <a:lnTo>
                    <a:pt x="526" y="33"/>
                  </a:lnTo>
                  <a:lnTo>
                    <a:pt x="526" y="34"/>
                  </a:lnTo>
                  <a:lnTo>
                    <a:pt x="523" y="41"/>
                  </a:lnTo>
                  <a:lnTo>
                    <a:pt x="523" y="41"/>
                  </a:lnTo>
                  <a:lnTo>
                    <a:pt x="526" y="41"/>
                  </a:lnTo>
                  <a:lnTo>
                    <a:pt x="528" y="40"/>
                  </a:lnTo>
                  <a:lnTo>
                    <a:pt x="529" y="39"/>
                  </a:lnTo>
                  <a:lnTo>
                    <a:pt x="530" y="37"/>
                  </a:lnTo>
                  <a:lnTo>
                    <a:pt x="531" y="36"/>
                  </a:lnTo>
                  <a:lnTo>
                    <a:pt x="532" y="34"/>
                  </a:lnTo>
                  <a:lnTo>
                    <a:pt x="536" y="34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41"/>
                  </a:lnTo>
                  <a:lnTo>
                    <a:pt x="537" y="44"/>
                  </a:lnTo>
                  <a:lnTo>
                    <a:pt x="539" y="47"/>
                  </a:lnTo>
                  <a:lnTo>
                    <a:pt x="539" y="47"/>
                  </a:lnTo>
                  <a:lnTo>
                    <a:pt x="543" y="47"/>
                  </a:lnTo>
                  <a:lnTo>
                    <a:pt x="546" y="45"/>
                  </a:lnTo>
                  <a:lnTo>
                    <a:pt x="548" y="43"/>
                  </a:lnTo>
                  <a:lnTo>
                    <a:pt x="549" y="39"/>
                  </a:lnTo>
                  <a:lnTo>
                    <a:pt x="549" y="39"/>
                  </a:lnTo>
                  <a:lnTo>
                    <a:pt x="551" y="39"/>
                  </a:lnTo>
                  <a:lnTo>
                    <a:pt x="551" y="41"/>
                  </a:lnTo>
                  <a:lnTo>
                    <a:pt x="551" y="45"/>
                  </a:lnTo>
                  <a:lnTo>
                    <a:pt x="551" y="45"/>
                  </a:lnTo>
                  <a:lnTo>
                    <a:pt x="553" y="47"/>
                  </a:lnTo>
                  <a:lnTo>
                    <a:pt x="553" y="50"/>
                  </a:lnTo>
                  <a:lnTo>
                    <a:pt x="555" y="57"/>
                  </a:lnTo>
                  <a:lnTo>
                    <a:pt x="555" y="57"/>
                  </a:lnTo>
                  <a:lnTo>
                    <a:pt x="557" y="56"/>
                  </a:lnTo>
                  <a:lnTo>
                    <a:pt x="559" y="53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2" y="53"/>
                  </a:lnTo>
                  <a:lnTo>
                    <a:pt x="575" y="57"/>
                  </a:lnTo>
                  <a:lnTo>
                    <a:pt x="575" y="57"/>
                  </a:lnTo>
                  <a:lnTo>
                    <a:pt x="579" y="54"/>
                  </a:lnTo>
                  <a:lnTo>
                    <a:pt x="583" y="52"/>
                  </a:lnTo>
                  <a:lnTo>
                    <a:pt x="588" y="51"/>
                  </a:lnTo>
                  <a:lnTo>
                    <a:pt x="594" y="50"/>
                  </a:lnTo>
                  <a:lnTo>
                    <a:pt x="594" y="50"/>
                  </a:lnTo>
                  <a:lnTo>
                    <a:pt x="597" y="54"/>
                  </a:lnTo>
                  <a:lnTo>
                    <a:pt x="597" y="59"/>
                  </a:lnTo>
                  <a:lnTo>
                    <a:pt x="597" y="59"/>
                  </a:lnTo>
                  <a:lnTo>
                    <a:pt x="601" y="59"/>
                  </a:lnTo>
                  <a:lnTo>
                    <a:pt x="604" y="60"/>
                  </a:lnTo>
                  <a:lnTo>
                    <a:pt x="607" y="62"/>
                  </a:lnTo>
                  <a:lnTo>
                    <a:pt x="610" y="63"/>
                  </a:lnTo>
                  <a:lnTo>
                    <a:pt x="610" y="63"/>
                  </a:lnTo>
                  <a:lnTo>
                    <a:pt x="610" y="70"/>
                  </a:lnTo>
                  <a:lnTo>
                    <a:pt x="611" y="75"/>
                  </a:lnTo>
                  <a:lnTo>
                    <a:pt x="612" y="79"/>
                  </a:lnTo>
                  <a:lnTo>
                    <a:pt x="612" y="85"/>
                  </a:lnTo>
                  <a:lnTo>
                    <a:pt x="612" y="85"/>
                  </a:lnTo>
                  <a:lnTo>
                    <a:pt x="607" y="85"/>
                  </a:lnTo>
                  <a:lnTo>
                    <a:pt x="603" y="85"/>
                  </a:lnTo>
                  <a:lnTo>
                    <a:pt x="600" y="83"/>
                  </a:lnTo>
                  <a:lnTo>
                    <a:pt x="599" y="81"/>
                  </a:lnTo>
                  <a:lnTo>
                    <a:pt x="599" y="79"/>
                  </a:lnTo>
                  <a:lnTo>
                    <a:pt x="599" y="79"/>
                  </a:lnTo>
                  <a:lnTo>
                    <a:pt x="597" y="79"/>
                  </a:lnTo>
                  <a:lnTo>
                    <a:pt x="593" y="79"/>
                  </a:lnTo>
                  <a:lnTo>
                    <a:pt x="590" y="79"/>
                  </a:lnTo>
                  <a:lnTo>
                    <a:pt x="588" y="79"/>
                  </a:lnTo>
                  <a:lnTo>
                    <a:pt x="588" y="79"/>
                  </a:lnTo>
                  <a:lnTo>
                    <a:pt x="585" y="75"/>
                  </a:lnTo>
                  <a:lnTo>
                    <a:pt x="585" y="75"/>
                  </a:lnTo>
                  <a:lnTo>
                    <a:pt x="583" y="75"/>
                  </a:lnTo>
                  <a:lnTo>
                    <a:pt x="581" y="77"/>
                  </a:lnTo>
                  <a:lnTo>
                    <a:pt x="578" y="77"/>
                  </a:lnTo>
                  <a:lnTo>
                    <a:pt x="575" y="77"/>
                  </a:lnTo>
                  <a:lnTo>
                    <a:pt x="575" y="77"/>
                  </a:lnTo>
                  <a:lnTo>
                    <a:pt x="572" y="75"/>
                  </a:lnTo>
                  <a:lnTo>
                    <a:pt x="569" y="73"/>
                  </a:lnTo>
                  <a:lnTo>
                    <a:pt x="564" y="72"/>
                  </a:lnTo>
                  <a:lnTo>
                    <a:pt x="559" y="71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2" y="67"/>
                  </a:lnTo>
                  <a:lnTo>
                    <a:pt x="551" y="65"/>
                  </a:lnTo>
                  <a:lnTo>
                    <a:pt x="549" y="65"/>
                  </a:lnTo>
                  <a:lnTo>
                    <a:pt x="549" y="65"/>
                  </a:lnTo>
                  <a:lnTo>
                    <a:pt x="549" y="67"/>
                  </a:lnTo>
                  <a:lnTo>
                    <a:pt x="549" y="67"/>
                  </a:lnTo>
                  <a:lnTo>
                    <a:pt x="546" y="66"/>
                  </a:lnTo>
                  <a:lnTo>
                    <a:pt x="542" y="63"/>
                  </a:lnTo>
                  <a:lnTo>
                    <a:pt x="537" y="60"/>
                  </a:lnTo>
                  <a:lnTo>
                    <a:pt x="534" y="57"/>
                  </a:lnTo>
                  <a:lnTo>
                    <a:pt x="534" y="57"/>
                  </a:lnTo>
                  <a:lnTo>
                    <a:pt x="519" y="57"/>
                  </a:lnTo>
                  <a:lnTo>
                    <a:pt x="512" y="56"/>
                  </a:lnTo>
                  <a:lnTo>
                    <a:pt x="505" y="55"/>
                  </a:lnTo>
                  <a:lnTo>
                    <a:pt x="505" y="55"/>
                  </a:lnTo>
                  <a:lnTo>
                    <a:pt x="504" y="53"/>
                  </a:lnTo>
                  <a:lnTo>
                    <a:pt x="504" y="53"/>
                  </a:lnTo>
                  <a:lnTo>
                    <a:pt x="503" y="52"/>
                  </a:lnTo>
                  <a:lnTo>
                    <a:pt x="503" y="52"/>
                  </a:lnTo>
                  <a:lnTo>
                    <a:pt x="498" y="52"/>
                  </a:lnTo>
                  <a:lnTo>
                    <a:pt x="496" y="51"/>
                  </a:lnTo>
                  <a:lnTo>
                    <a:pt x="496" y="47"/>
                  </a:lnTo>
                  <a:lnTo>
                    <a:pt x="496" y="47"/>
                  </a:lnTo>
                  <a:lnTo>
                    <a:pt x="493" y="48"/>
                  </a:lnTo>
                  <a:lnTo>
                    <a:pt x="489" y="50"/>
                  </a:lnTo>
                  <a:lnTo>
                    <a:pt x="488" y="50"/>
                  </a:lnTo>
                  <a:lnTo>
                    <a:pt x="487" y="50"/>
                  </a:lnTo>
                  <a:lnTo>
                    <a:pt x="487" y="48"/>
                  </a:lnTo>
                  <a:lnTo>
                    <a:pt x="487" y="45"/>
                  </a:lnTo>
                  <a:lnTo>
                    <a:pt x="487" y="45"/>
                  </a:lnTo>
                  <a:lnTo>
                    <a:pt x="483" y="45"/>
                  </a:lnTo>
                  <a:lnTo>
                    <a:pt x="480" y="46"/>
                  </a:lnTo>
                  <a:lnTo>
                    <a:pt x="477" y="46"/>
                  </a:lnTo>
                  <a:lnTo>
                    <a:pt x="474" y="45"/>
                  </a:lnTo>
                  <a:lnTo>
                    <a:pt x="474" y="45"/>
                  </a:lnTo>
                  <a:lnTo>
                    <a:pt x="472" y="44"/>
                  </a:lnTo>
                  <a:lnTo>
                    <a:pt x="472" y="43"/>
                  </a:lnTo>
                  <a:lnTo>
                    <a:pt x="472" y="43"/>
                  </a:lnTo>
                  <a:lnTo>
                    <a:pt x="469" y="43"/>
                  </a:lnTo>
                  <a:lnTo>
                    <a:pt x="468" y="44"/>
                  </a:lnTo>
                  <a:lnTo>
                    <a:pt x="466" y="45"/>
                  </a:lnTo>
                  <a:lnTo>
                    <a:pt x="466" y="45"/>
                  </a:lnTo>
                  <a:lnTo>
                    <a:pt x="461" y="43"/>
                  </a:lnTo>
                  <a:lnTo>
                    <a:pt x="456" y="41"/>
                  </a:lnTo>
                  <a:lnTo>
                    <a:pt x="456" y="41"/>
                  </a:lnTo>
                  <a:lnTo>
                    <a:pt x="452" y="39"/>
                  </a:lnTo>
                  <a:lnTo>
                    <a:pt x="445" y="37"/>
                  </a:lnTo>
                  <a:lnTo>
                    <a:pt x="440" y="37"/>
                  </a:lnTo>
                  <a:lnTo>
                    <a:pt x="433" y="39"/>
                  </a:lnTo>
                  <a:lnTo>
                    <a:pt x="433" y="39"/>
                  </a:lnTo>
                  <a:lnTo>
                    <a:pt x="433" y="37"/>
                  </a:lnTo>
                  <a:lnTo>
                    <a:pt x="431" y="36"/>
                  </a:lnTo>
                  <a:lnTo>
                    <a:pt x="428" y="35"/>
                  </a:lnTo>
                  <a:lnTo>
                    <a:pt x="424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19" y="36"/>
                  </a:lnTo>
                  <a:lnTo>
                    <a:pt x="418" y="34"/>
                  </a:lnTo>
                  <a:lnTo>
                    <a:pt x="418" y="34"/>
                  </a:lnTo>
                  <a:lnTo>
                    <a:pt x="408" y="32"/>
                  </a:lnTo>
                  <a:lnTo>
                    <a:pt x="408" y="32"/>
                  </a:lnTo>
                  <a:lnTo>
                    <a:pt x="403" y="32"/>
                  </a:lnTo>
                  <a:lnTo>
                    <a:pt x="398" y="33"/>
                  </a:lnTo>
                  <a:lnTo>
                    <a:pt x="393" y="33"/>
                  </a:lnTo>
                  <a:lnTo>
                    <a:pt x="391" y="32"/>
                  </a:lnTo>
                  <a:lnTo>
                    <a:pt x="388" y="30"/>
                  </a:lnTo>
                  <a:lnTo>
                    <a:pt x="388" y="30"/>
                  </a:lnTo>
                  <a:lnTo>
                    <a:pt x="380" y="32"/>
                  </a:lnTo>
                  <a:lnTo>
                    <a:pt x="376" y="32"/>
                  </a:lnTo>
                  <a:lnTo>
                    <a:pt x="371" y="32"/>
                  </a:lnTo>
                  <a:lnTo>
                    <a:pt x="371" y="32"/>
                  </a:lnTo>
                  <a:lnTo>
                    <a:pt x="371" y="31"/>
                  </a:lnTo>
                  <a:lnTo>
                    <a:pt x="370" y="30"/>
                  </a:lnTo>
                  <a:lnTo>
                    <a:pt x="366" y="30"/>
                  </a:lnTo>
                  <a:lnTo>
                    <a:pt x="364" y="30"/>
                  </a:lnTo>
                  <a:lnTo>
                    <a:pt x="363" y="29"/>
                  </a:lnTo>
                  <a:lnTo>
                    <a:pt x="363" y="27"/>
                  </a:lnTo>
                  <a:lnTo>
                    <a:pt x="363" y="25"/>
                  </a:lnTo>
                  <a:lnTo>
                    <a:pt x="363" y="25"/>
                  </a:lnTo>
                  <a:lnTo>
                    <a:pt x="360" y="29"/>
                  </a:lnTo>
                  <a:lnTo>
                    <a:pt x="356" y="30"/>
                  </a:lnTo>
                  <a:lnTo>
                    <a:pt x="350" y="30"/>
                  </a:lnTo>
                  <a:lnTo>
                    <a:pt x="343" y="30"/>
                  </a:lnTo>
                  <a:lnTo>
                    <a:pt x="329" y="29"/>
                  </a:lnTo>
                  <a:lnTo>
                    <a:pt x="321" y="29"/>
                  </a:lnTo>
                  <a:lnTo>
                    <a:pt x="314" y="30"/>
                  </a:lnTo>
                  <a:lnTo>
                    <a:pt x="314" y="30"/>
                  </a:lnTo>
                  <a:lnTo>
                    <a:pt x="311" y="31"/>
                  </a:lnTo>
                  <a:lnTo>
                    <a:pt x="305" y="30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5" y="31"/>
                  </a:lnTo>
                  <a:lnTo>
                    <a:pt x="291" y="32"/>
                  </a:lnTo>
                  <a:lnTo>
                    <a:pt x="285" y="33"/>
                  </a:lnTo>
                  <a:lnTo>
                    <a:pt x="278" y="32"/>
                  </a:lnTo>
                  <a:lnTo>
                    <a:pt x="278" y="32"/>
                  </a:lnTo>
                  <a:lnTo>
                    <a:pt x="274" y="31"/>
                  </a:lnTo>
                  <a:lnTo>
                    <a:pt x="265" y="32"/>
                  </a:lnTo>
                  <a:lnTo>
                    <a:pt x="265" y="32"/>
                  </a:lnTo>
                  <a:lnTo>
                    <a:pt x="260" y="34"/>
                  </a:lnTo>
                  <a:lnTo>
                    <a:pt x="256" y="35"/>
                  </a:lnTo>
                  <a:lnTo>
                    <a:pt x="255" y="35"/>
                  </a:lnTo>
                  <a:lnTo>
                    <a:pt x="254" y="34"/>
                  </a:lnTo>
                  <a:lnTo>
                    <a:pt x="254" y="34"/>
                  </a:lnTo>
                  <a:lnTo>
                    <a:pt x="253" y="33"/>
                  </a:lnTo>
                  <a:lnTo>
                    <a:pt x="252" y="33"/>
                  </a:lnTo>
                  <a:lnTo>
                    <a:pt x="250" y="34"/>
                  </a:lnTo>
                  <a:lnTo>
                    <a:pt x="250" y="34"/>
                  </a:lnTo>
                  <a:lnTo>
                    <a:pt x="238" y="35"/>
                  </a:lnTo>
                  <a:lnTo>
                    <a:pt x="228" y="35"/>
                  </a:lnTo>
                  <a:lnTo>
                    <a:pt x="217" y="36"/>
                  </a:lnTo>
                  <a:lnTo>
                    <a:pt x="212" y="37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4"/>
                  </a:lnTo>
                  <a:lnTo>
                    <a:pt x="207" y="34"/>
                  </a:lnTo>
                  <a:lnTo>
                    <a:pt x="205" y="35"/>
                  </a:lnTo>
                  <a:lnTo>
                    <a:pt x="202" y="35"/>
                  </a:lnTo>
                  <a:lnTo>
                    <a:pt x="199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96" y="38"/>
                  </a:lnTo>
                  <a:lnTo>
                    <a:pt x="194" y="38"/>
                  </a:lnTo>
                  <a:lnTo>
                    <a:pt x="189" y="39"/>
                  </a:lnTo>
                  <a:lnTo>
                    <a:pt x="189" y="39"/>
                  </a:lnTo>
                  <a:lnTo>
                    <a:pt x="189" y="40"/>
                  </a:lnTo>
                  <a:lnTo>
                    <a:pt x="188" y="41"/>
                  </a:lnTo>
                  <a:lnTo>
                    <a:pt x="187" y="41"/>
                  </a:lnTo>
                  <a:lnTo>
                    <a:pt x="187" y="41"/>
                  </a:lnTo>
                  <a:lnTo>
                    <a:pt x="185" y="40"/>
                  </a:lnTo>
                  <a:lnTo>
                    <a:pt x="182" y="41"/>
                  </a:lnTo>
                  <a:lnTo>
                    <a:pt x="182" y="41"/>
                  </a:lnTo>
                  <a:lnTo>
                    <a:pt x="179" y="42"/>
                  </a:lnTo>
                  <a:lnTo>
                    <a:pt x="177" y="43"/>
                  </a:lnTo>
                  <a:lnTo>
                    <a:pt x="175" y="43"/>
                  </a:lnTo>
                  <a:lnTo>
                    <a:pt x="175" y="43"/>
                  </a:lnTo>
                  <a:lnTo>
                    <a:pt x="174" y="42"/>
                  </a:lnTo>
                  <a:lnTo>
                    <a:pt x="173" y="41"/>
                  </a:lnTo>
                  <a:lnTo>
                    <a:pt x="173" y="41"/>
                  </a:lnTo>
                  <a:lnTo>
                    <a:pt x="173" y="41"/>
                  </a:lnTo>
                  <a:lnTo>
                    <a:pt x="171" y="42"/>
                  </a:lnTo>
                  <a:lnTo>
                    <a:pt x="169" y="43"/>
                  </a:lnTo>
                  <a:lnTo>
                    <a:pt x="165" y="45"/>
                  </a:lnTo>
                  <a:lnTo>
                    <a:pt x="165" y="45"/>
                  </a:lnTo>
                  <a:lnTo>
                    <a:pt x="160" y="45"/>
                  </a:lnTo>
                  <a:lnTo>
                    <a:pt x="157" y="45"/>
                  </a:lnTo>
                  <a:lnTo>
                    <a:pt x="157" y="45"/>
                  </a:lnTo>
                  <a:lnTo>
                    <a:pt x="154" y="46"/>
                  </a:lnTo>
                  <a:lnTo>
                    <a:pt x="151" y="47"/>
                  </a:lnTo>
                  <a:lnTo>
                    <a:pt x="151" y="47"/>
                  </a:lnTo>
                  <a:lnTo>
                    <a:pt x="148" y="47"/>
                  </a:lnTo>
                  <a:lnTo>
                    <a:pt x="146" y="46"/>
                  </a:lnTo>
                  <a:lnTo>
                    <a:pt x="143" y="46"/>
                  </a:lnTo>
                  <a:lnTo>
                    <a:pt x="139" y="47"/>
                  </a:lnTo>
                  <a:lnTo>
                    <a:pt x="139" y="47"/>
                  </a:lnTo>
                  <a:lnTo>
                    <a:pt x="135" y="50"/>
                  </a:lnTo>
                  <a:lnTo>
                    <a:pt x="130" y="52"/>
                  </a:lnTo>
                  <a:lnTo>
                    <a:pt x="119" y="55"/>
                  </a:lnTo>
                  <a:lnTo>
                    <a:pt x="119" y="55"/>
                  </a:lnTo>
                  <a:lnTo>
                    <a:pt x="110" y="57"/>
                  </a:lnTo>
                  <a:lnTo>
                    <a:pt x="110" y="57"/>
                  </a:lnTo>
                  <a:lnTo>
                    <a:pt x="108" y="58"/>
                  </a:lnTo>
                  <a:lnTo>
                    <a:pt x="105" y="59"/>
                  </a:lnTo>
                  <a:lnTo>
                    <a:pt x="100" y="60"/>
                  </a:lnTo>
                  <a:lnTo>
                    <a:pt x="97" y="61"/>
                  </a:lnTo>
                  <a:lnTo>
                    <a:pt x="97" y="61"/>
                  </a:lnTo>
                  <a:lnTo>
                    <a:pt x="94" y="62"/>
                  </a:lnTo>
                  <a:lnTo>
                    <a:pt x="90" y="63"/>
                  </a:lnTo>
                  <a:lnTo>
                    <a:pt x="90" y="63"/>
                  </a:lnTo>
                  <a:lnTo>
                    <a:pt x="83" y="65"/>
                  </a:lnTo>
                  <a:lnTo>
                    <a:pt x="77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67" y="70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46" y="77"/>
                  </a:lnTo>
                  <a:lnTo>
                    <a:pt x="32" y="82"/>
                  </a:lnTo>
                  <a:lnTo>
                    <a:pt x="17" y="85"/>
                  </a:lnTo>
                  <a:lnTo>
                    <a:pt x="1" y="88"/>
                  </a:lnTo>
                  <a:lnTo>
                    <a:pt x="1" y="88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0" y="74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9" y="73"/>
                  </a:lnTo>
                  <a:lnTo>
                    <a:pt x="9" y="72"/>
                  </a:lnTo>
                  <a:lnTo>
                    <a:pt x="10" y="70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13" y="64"/>
                  </a:lnTo>
                  <a:lnTo>
                    <a:pt x="12" y="63"/>
                  </a:lnTo>
                  <a:lnTo>
                    <a:pt x="11" y="63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4" y="61"/>
                  </a:lnTo>
                  <a:lnTo>
                    <a:pt x="16" y="60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7" y="60"/>
                  </a:lnTo>
                  <a:lnTo>
                    <a:pt x="18" y="61"/>
                  </a:lnTo>
                  <a:lnTo>
                    <a:pt x="20" y="62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0" y="64"/>
                  </a:lnTo>
                  <a:lnTo>
                    <a:pt x="18" y="65"/>
                  </a:lnTo>
                  <a:lnTo>
                    <a:pt x="17" y="66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7" y="70"/>
                  </a:lnTo>
                  <a:lnTo>
                    <a:pt x="18" y="70"/>
                  </a:lnTo>
                  <a:lnTo>
                    <a:pt x="21" y="70"/>
                  </a:lnTo>
                  <a:lnTo>
                    <a:pt x="23" y="68"/>
                  </a:lnTo>
                  <a:lnTo>
                    <a:pt x="24" y="68"/>
                  </a:lnTo>
                  <a:lnTo>
                    <a:pt x="25" y="70"/>
                  </a:lnTo>
                  <a:lnTo>
                    <a:pt x="25" y="70"/>
                  </a:lnTo>
                  <a:lnTo>
                    <a:pt x="26" y="70"/>
                  </a:lnTo>
                  <a:lnTo>
                    <a:pt x="27" y="67"/>
                  </a:lnTo>
                  <a:lnTo>
                    <a:pt x="27" y="63"/>
                  </a:lnTo>
                  <a:lnTo>
                    <a:pt x="27" y="58"/>
                  </a:lnTo>
                  <a:lnTo>
                    <a:pt x="27" y="56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1" y="55"/>
                  </a:lnTo>
                  <a:lnTo>
                    <a:pt x="33" y="56"/>
                  </a:lnTo>
                  <a:lnTo>
                    <a:pt x="34" y="59"/>
                  </a:lnTo>
                  <a:lnTo>
                    <a:pt x="34" y="63"/>
                  </a:lnTo>
                  <a:lnTo>
                    <a:pt x="34" y="63"/>
                  </a:lnTo>
                  <a:lnTo>
                    <a:pt x="43" y="63"/>
                  </a:lnTo>
                  <a:lnTo>
                    <a:pt x="43" y="63"/>
                  </a:lnTo>
                  <a:lnTo>
                    <a:pt x="46" y="60"/>
                  </a:lnTo>
                  <a:lnTo>
                    <a:pt x="48" y="57"/>
                  </a:lnTo>
                  <a:lnTo>
                    <a:pt x="48" y="57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3" y="58"/>
                  </a:lnTo>
                  <a:lnTo>
                    <a:pt x="55" y="58"/>
                  </a:lnTo>
                  <a:lnTo>
                    <a:pt x="57" y="55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61" y="50"/>
                  </a:lnTo>
                  <a:lnTo>
                    <a:pt x="63" y="51"/>
                  </a:lnTo>
                  <a:lnTo>
                    <a:pt x="64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7" y="52"/>
                  </a:lnTo>
                  <a:lnTo>
                    <a:pt x="69" y="51"/>
                  </a:lnTo>
                  <a:lnTo>
                    <a:pt x="71" y="47"/>
                  </a:lnTo>
                  <a:lnTo>
                    <a:pt x="73" y="46"/>
                  </a:lnTo>
                  <a:lnTo>
                    <a:pt x="75" y="46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8" y="44"/>
                  </a:lnTo>
                  <a:lnTo>
                    <a:pt x="80" y="41"/>
                  </a:lnTo>
                  <a:lnTo>
                    <a:pt x="83" y="38"/>
                  </a:lnTo>
                  <a:lnTo>
                    <a:pt x="84" y="34"/>
                  </a:lnTo>
                  <a:lnTo>
                    <a:pt x="84" y="34"/>
                  </a:lnTo>
                  <a:close/>
                  <a:moveTo>
                    <a:pt x="68" y="57"/>
                  </a:moveTo>
                  <a:lnTo>
                    <a:pt x="68" y="57"/>
                  </a:lnTo>
                  <a:lnTo>
                    <a:pt x="72" y="57"/>
                  </a:lnTo>
                  <a:lnTo>
                    <a:pt x="72" y="57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8" y="57"/>
                  </a:lnTo>
                  <a:lnTo>
                    <a:pt x="68" y="57"/>
                  </a:lnTo>
                  <a:close/>
                  <a:moveTo>
                    <a:pt x="64" y="63"/>
                  </a:moveTo>
                  <a:lnTo>
                    <a:pt x="64" y="63"/>
                  </a:lnTo>
                  <a:lnTo>
                    <a:pt x="65" y="59"/>
                  </a:lnTo>
                  <a:lnTo>
                    <a:pt x="66" y="57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63" y="54"/>
                  </a:lnTo>
                  <a:lnTo>
                    <a:pt x="62" y="55"/>
                  </a:lnTo>
                  <a:lnTo>
                    <a:pt x="59" y="56"/>
                  </a:lnTo>
                  <a:lnTo>
                    <a:pt x="59" y="58"/>
                  </a:lnTo>
                  <a:lnTo>
                    <a:pt x="59" y="60"/>
                  </a:lnTo>
                  <a:lnTo>
                    <a:pt x="59" y="61"/>
                  </a:lnTo>
                  <a:lnTo>
                    <a:pt x="62" y="63"/>
                  </a:lnTo>
                  <a:lnTo>
                    <a:pt x="64" y="63"/>
                  </a:lnTo>
                  <a:lnTo>
                    <a:pt x="6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03" name="Freeform 27"/>
            <p:cNvSpPr>
              <a:spLocks noEditPoints="1"/>
            </p:cNvSpPr>
            <p:nvPr/>
          </p:nvSpPr>
          <p:spPr bwMode="auto">
            <a:xfrm>
              <a:off x="2703513" y="1966913"/>
              <a:ext cx="862012" cy="1081088"/>
            </a:xfrm>
            <a:custGeom>
              <a:avLst/>
              <a:gdLst>
                <a:gd name="T0" fmla="*/ 374 w 543"/>
                <a:gd name="T1" fmla="*/ 285 h 681"/>
                <a:gd name="T2" fmla="*/ 360 w 543"/>
                <a:gd name="T3" fmla="*/ 262 h 681"/>
                <a:gd name="T4" fmla="*/ 347 w 543"/>
                <a:gd name="T5" fmla="*/ 252 h 681"/>
                <a:gd name="T6" fmla="*/ 319 w 543"/>
                <a:gd name="T7" fmla="*/ 224 h 681"/>
                <a:gd name="T8" fmla="*/ 296 w 543"/>
                <a:gd name="T9" fmla="*/ 208 h 681"/>
                <a:gd name="T10" fmla="*/ 279 w 543"/>
                <a:gd name="T11" fmla="*/ 192 h 681"/>
                <a:gd name="T12" fmla="*/ 253 w 543"/>
                <a:gd name="T13" fmla="*/ 162 h 681"/>
                <a:gd name="T14" fmla="*/ 212 w 543"/>
                <a:gd name="T15" fmla="*/ 127 h 681"/>
                <a:gd name="T16" fmla="*/ 167 w 543"/>
                <a:gd name="T17" fmla="*/ 95 h 681"/>
                <a:gd name="T18" fmla="*/ 133 w 543"/>
                <a:gd name="T19" fmla="*/ 73 h 681"/>
                <a:gd name="T20" fmla="*/ 129 w 543"/>
                <a:gd name="T21" fmla="*/ 77 h 681"/>
                <a:gd name="T22" fmla="*/ 105 w 543"/>
                <a:gd name="T23" fmla="*/ 61 h 681"/>
                <a:gd name="T24" fmla="*/ 91 w 543"/>
                <a:gd name="T25" fmla="*/ 52 h 681"/>
                <a:gd name="T26" fmla="*/ 44 w 543"/>
                <a:gd name="T27" fmla="*/ 36 h 681"/>
                <a:gd name="T28" fmla="*/ 4 w 543"/>
                <a:gd name="T29" fmla="*/ 9 h 681"/>
                <a:gd name="T30" fmla="*/ 27 w 543"/>
                <a:gd name="T31" fmla="*/ 4 h 681"/>
                <a:gd name="T32" fmla="*/ 40 w 543"/>
                <a:gd name="T33" fmla="*/ 17 h 681"/>
                <a:gd name="T34" fmla="*/ 95 w 543"/>
                <a:gd name="T35" fmla="*/ 24 h 681"/>
                <a:gd name="T36" fmla="*/ 110 w 543"/>
                <a:gd name="T37" fmla="*/ 39 h 681"/>
                <a:gd name="T38" fmla="*/ 133 w 543"/>
                <a:gd name="T39" fmla="*/ 57 h 681"/>
                <a:gd name="T40" fmla="*/ 152 w 543"/>
                <a:gd name="T41" fmla="*/ 73 h 681"/>
                <a:gd name="T42" fmla="*/ 178 w 543"/>
                <a:gd name="T43" fmla="*/ 73 h 681"/>
                <a:gd name="T44" fmla="*/ 193 w 543"/>
                <a:gd name="T45" fmla="*/ 98 h 681"/>
                <a:gd name="T46" fmla="*/ 222 w 543"/>
                <a:gd name="T47" fmla="*/ 100 h 681"/>
                <a:gd name="T48" fmla="*/ 238 w 543"/>
                <a:gd name="T49" fmla="*/ 123 h 681"/>
                <a:gd name="T50" fmla="*/ 259 w 543"/>
                <a:gd name="T51" fmla="*/ 143 h 681"/>
                <a:gd name="T52" fmla="*/ 285 w 543"/>
                <a:gd name="T53" fmla="*/ 160 h 681"/>
                <a:gd name="T54" fmla="*/ 316 w 543"/>
                <a:gd name="T55" fmla="*/ 188 h 681"/>
                <a:gd name="T56" fmla="*/ 351 w 543"/>
                <a:gd name="T57" fmla="*/ 232 h 681"/>
                <a:gd name="T58" fmla="*/ 367 w 543"/>
                <a:gd name="T59" fmla="*/ 248 h 681"/>
                <a:gd name="T60" fmla="*/ 387 w 543"/>
                <a:gd name="T61" fmla="*/ 263 h 681"/>
                <a:gd name="T62" fmla="*/ 396 w 543"/>
                <a:gd name="T63" fmla="*/ 291 h 681"/>
                <a:gd name="T64" fmla="*/ 416 w 543"/>
                <a:gd name="T65" fmla="*/ 318 h 681"/>
                <a:gd name="T66" fmla="*/ 432 w 543"/>
                <a:gd name="T67" fmla="*/ 331 h 681"/>
                <a:gd name="T68" fmla="*/ 441 w 543"/>
                <a:gd name="T69" fmla="*/ 361 h 681"/>
                <a:gd name="T70" fmla="*/ 447 w 543"/>
                <a:gd name="T71" fmla="*/ 370 h 681"/>
                <a:gd name="T72" fmla="*/ 459 w 543"/>
                <a:gd name="T73" fmla="*/ 395 h 681"/>
                <a:gd name="T74" fmla="*/ 463 w 543"/>
                <a:gd name="T75" fmla="*/ 414 h 681"/>
                <a:gd name="T76" fmla="*/ 477 w 543"/>
                <a:gd name="T77" fmla="*/ 437 h 681"/>
                <a:gd name="T78" fmla="*/ 496 w 543"/>
                <a:gd name="T79" fmla="*/ 468 h 681"/>
                <a:gd name="T80" fmla="*/ 509 w 543"/>
                <a:gd name="T81" fmla="*/ 513 h 681"/>
                <a:gd name="T82" fmla="*/ 509 w 543"/>
                <a:gd name="T83" fmla="*/ 531 h 681"/>
                <a:gd name="T84" fmla="*/ 517 w 543"/>
                <a:gd name="T85" fmla="*/ 568 h 681"/>
                <a:gd name="T86" fmla="*/ 515 w 543"/>
                <a:gd name="T87" fmla="*/ 582 h 681"/>
                <a:gd name="T88" fmla="*/ 529 w 543"/>
                <a:gd name="T89" fmla="*/ 603 h 681"/>
                <a:gd name="T90" fmla="*/ 535 w 543"/>
                <a:gd name="T91" fmla="*/ 630 h 681"/>
                <a:gd name="T92" fmla="*/ 542 w 543"/>
                <a:gd name="T93" fmla="*/ 650 h 681"/>
                <a:gd name="T94" fmla="*/ 535 w 543"/>
                <a:gd name="T95" fmla="*/ 681 h 681"/>
                <a:gd name="T96" fmla="*/ 520 w 543"/>
                <a:gd name="T97" fmla="*/ 645 h 681"/>
                <a:gd name="T98" fmla="*/ 509 w 543"/>
                <a:gd name="T99" fmla="*/ 618 h 681"/>
                <a:gd name="T100" fmla="*/ 501 w 543"/>
                <a:gd name="T101" fmla="*/ 589 h 681"/>
                <a:gd name="T102" fmla="*/ 497 w 543"/>
                <a:gd name="T103" fmla="*/ 552 h 681"/>
                <a:gd name="T104" fmla="*/ 479 w 543"/>
                <a:gd name="T105" fmla="*/ 501 h 681"/>
                <a:gd name="T106" fmla="*/ 479 w 543"/>
                <a:gd name="T107" fmla="*/ 484 h 681"/>
                <a:gd name="T108" fmla="*/ 459 w 543"/>
                <a:gd name="T109" fmla="*/ 452 h 681"/>
                <a:gd name="T110" fmla="*/ 441 w 543"/>
                <a:gd name="T111" fmla="*/ 410 h 681"/>
                <a:gd name="T112" fmla="*/ 430 w 543"/>
                <a:gd name="T113" fmla="*/ 383 h 681"/>
                <a:gd name="T114" fmla="*/ 418 w 543"/>
                <a:gd name="T115" fmla="*/ 351 h 681"/>
                <a:gd name="T116" fmla="*/ 406 w 543"/>
                <a:gd name="T117" fmla="*/ 336 h 681"/>
                <a:gd name="T118" fmla="*/ 388 w 543"/>
                <a:gd name="T119" fmla="*/ 306 h 681"/>
                <a:gd name="T120" fmla="*/ 517 w 543"/>
                <a:gd name="T121" fmla="*/ 616 h 681"/>
                <a:gd name="T122" fmla="*/ 513 w 543"/>
                <a:gd name="T123" fmla="*/ 59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3" h="681">
                  <a:moveTo>
                    <a:pt x="387" y="300"/>
                  </a:moveTo>
                  <a:lnTo>
                    <a:pt x="387" y="300"/>
                  </a:lnTo>
                  <a:lnTo>
                    <a:pt x="389" y="298"/>
                  </a:lnTo>
                  <a:lnTo>
                    <a:pt x="392" y="297"/>
                  </a:lnTo>
                  <a:lnTo>
                    <a:pt x="392" y="297"/>
                  </a:lnTo>
                  <a:lnTo>
                    <a:pt x="391" y="295"/>
                  </a:lnTo>
                  <a:lnTo>
                    <a:pt x="390" y="293"/>
                  </a:lnTo>
                  <a:lnTo>
                    <a:pt x="389" y="292"/>
                  </a:lnTo>
                  <a:lnTo>
                    <a:pt x="387" y="291"/>
                  </a:lnTo>
                  <a:lnTo>
                    <a:pt x="381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7"/>
                  </a:lnTo>
                  <a:lnTo>
                    <a:pt x="374" y="285"/>
                  </a:lnTo>
                  <a:lnTo>
                    <a:pt x="376" y="282"/>
                  </a:lnTo>
                  <a:lnTo>
                    <a:pt x="376" y="282"/>
                  </a:lnTo>
                  <a:lnTo>
                    <a:pt x="372" y="283"/>
                  </a:lnTo>
                  <a:lnTo>
                    <a:pt x="370" y="281"/>
                  </a:lnTo>
                  <a:lnTo>
                    <a:pt x="367" y="275"/>
                  </a:lnTo>
                  <a:lnTo>
                    <a:pt x="367" y="275"/>
                  </a:lnTo>
                  <a:lnTo>
                    <a:pt x="365" y="273"/>
                  </a:lnTo>
                  <a:lnTo>
                    <a:pt x="361" y="271"/>
                  </a:lnTo>
                  <a:lnTo>
                    <a:pt x="358" y="270"/>
                  </a:lnTo>
                  <a:lnTo>
                    <a:pt x="356" y="269"/>
                  </a:lnTo>
                  <a:lnTo>
                    <a:pt x="356" y="269"/>
                  </a:lnTo>
                  <a:lnTo>
                    <a:pt x="356" y="266"/>
                  </a:lnTo>
                  <a:lnTo>
                    <a:pt x="357" y="264"/>
                  </a:lnTo>
                  <a:lnTo>
                    <a:pt x="358" y="263"/>
                  </a:lnTo>
                  <a:lnTo>
                    <a:pt x="360" y="262"/>
                  </a:lnTo>
                  <a:lnTo>
                    <a:pt x="360" y="262"/>
                  </a:lnTo>
                  <a:lnTo>
                    <a:pt x="358" y="260"/>
                  </a:lnTo>
                  <a:lnTo>
                    <a:pt x="357" y="259"/>
                  </a:lnTo>
                  <a:lnTo>
                    <a:pt x="354" y="259"/>
                  </a:lnTo>
                  <a:lnTo>
                    <a:pt x="352" y="259"/>
                  </a:lnTo>
                  <a:lnTo>
                    <a:pt x="349" y="257"/>
                  </a:lnTo>
                  <a:lnTo>
                    <a:pt x="349" y="257"/>
                  </a:lnTo>
                  <a:lnTo>
                    <a:pt x="349" y="256"/>
                  </a:lnTo>
                  <a:lnTo>
                    <a:pt x="351" y="255"/>
                  </a:lnTo>
                  <a:lnTo>
                    <a:pt x="353" y="255"/>
                  </a:lnTo>
                  <a:lnTo>
                    <a:pt x="353" y="255"/>
                  </a:lnTo>
                  <a:lnTo>
                    <a:pt x="353" y="253"/>
                  </a:lnTo>
                  <a:lnTo>
                    <a:pt x="353" y="252"/>
                  </a:lnTo>
                  <a:lnTo>
                    <a:pt x="350" y="252"/>
                  </a:lnTo>
                  <a:lnTo>
                    <a:pt x="347" y="252"/>
                  </a:lnTo>
                  <a:lnTo>
                    <a:pt x="345" y="251"/>
                  </a:lnTo>
                  <a:lnTo>
                    <a:pt x="345" y="248"/>
                  </a:lnTo>
                  <a:lnTo>
                    <a:pt x="345" y="248"/>
                  </a:lnTo>
                  <a:lnTo>
                    <a:pt x="339" y="248"/>
                  </a:lnTo>
                  <a:lnTo>
                    <a:pt x="334" y="246"/>
                  </a:lnTo>
                  <a:lnTo>
                    <a:pt x="331" y="244"/>
                  </a:lnTo>
                  <a:lnTo>
                    <a:pt x="327" y="242"/>
                  </a:lnTo>
                  <a:lnTo>
                    <a:pt x="327" y="242"/>
                  </a:lnTo>
                  <a:lnTo>
                    <a:pt x="327" y="239"/>
                  </a:lnTo>
                  <a:lnTo>
                    <a:pt x="326" y="235"/>
                  </a:lnTo>
                  <a:lnTo>
                    <a:pt x="324" y="232"/>
                  </a:lnTo>
                  <a:lnTo>
                    <a:pt x="321" y="229"/>
                  </a:lnTo>
                  <a:lnTo>
                    <a:pt x="320" y="226"/>
                  </a:lnTo>
                  <a:lnTo>
                    <a:pt x="319" y="224"/>
                  </a:lnTo>
                  <a:lnTo>
                    <a:pt x="319" y="224"/>
                  </a:lnTo>
                  <a:lnTo>
                    <a:pt x="317" y="224"/>
                  </a:lnTo>
                  <a:lnTo>
                    <a:pt x="315" y="223"/>
                  </a:lnTo>
                  <a:lnTo>
                    <a:pt x="313" y="222"/>
                  </a:lnTo>
                  <a:lnTo>
                    <a:pt x="311" y="222"/>
                  </a:lnTo>
                  <a:lnTo>
                    <a:pt x="311" y="222"/>
                  </a:lnTo>
                  <a:lnTo>
                    <a:pt x="311" y="220"/>
                  </a:lnTo>
                  <a:lnTo>
                    <a:pt x="310" y="217"/>
                  </a:lnTo>
                  <a:lnTo>
                    <a:pt x="308" y="215"/>
                  </a:lnTo>
                  <a:lnTo>
                    <a:pt x="306" y="213"/>
                  </a:lnTo>
                  <a:lnTo>
                    <a:pt x="305" y="212"/>
                  </a:lnTo>
                  <a:lnTo>
                    <a:pt x="305" y="210"/>
                  </a:lnTo>
                  <a:lnTo>
                    <a:pt x="305" y="210"/>
                  </a:lnTo>
                  <a:lnTo>
                    <a:pt x="301" y="210"/>
                  </a:lnTo>
                  <a:lnTo>
                    <a:pt x="299" y="210"/>
                  </a:lnTo>
                  <a:lnTo>
                    <a:pt x="296" y="208"/>
                  </a:lnTo>
                  <a:lnTo>
                    <a:pt x="294" y="204"/>
                  </a:lnTo>
                  <a:lnTo>
                    <a:pt x="291" y="202"/>
                  </a:lnTo>
                  <a:lnTo>
                    <a:pt x="291" y="202"/>
                  </a:lnTo>
                  <a:lnTo>
                    <a:pt x="287" y="201"/>
                  </a:lnTo>
                  <a:lnTo>
                    <a:pt x="286" y="200"/>
                  </a:lnTo>
                  <a:lnTo>
                    <a:pt x="284" y="199"/>
                  </a:lnTo>
                  <a:lnTo>
                    <a:pt x="284" y="199"/>
                  </a:lnTo>
                  <a:lnTo>
                    <a:pt x="284" y="196"/>
                  </a:lnTo>
                  <a:lnTo>
                    <a:pt x="284" y="194"/>
                  </a:lnTo>
                  <a:lnTo>
                    <a:pt x="284" y="194"/>
                  </a:lnTo>
                  <a:lnTo>
                    <a:pt x="283" y="194"/>
                  </a:lnTo>
                  <a:lnTo>
                    <a:pt x="282" y="194"/>
                  </a:lnTo>
                  <a:lnTo>
                    <a:pt x="280" y="194"/>
                  </a:lnTo>
                  <a:lnTo>
                    <a:pt x="279" y="192"/>
                  </a:lnTo>
                  <a:lnTo>
                    <a:pt x="279" y="192"/>
                  </a:lnTo>
                  <a:lnTo>
                    <a:pt x="278" y="190"/>
                  </a:lnTo>
                  <a:lnTo>
                    <a:pt x="275" y="187"/>
                  </a:lnTo>
                  <a:lnTo>
                    <a:pt x="268" y="184"/>
                  </a:lnTo>
                  <a:lnTo>
                    <a:pt x="268" y="184"/>
                  </a:lnTo>
                  <a:lnTo>
                    <a:pt x="269" y="182"/>
                  </a:lnTo>
                  <a:lnTo>
                    <a:pt x="269" y="180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2" y="174"/>
                  </a:lnTo>
                  <a:lnTo>
                    <a:pt x="262" y="174"/>
                  </a:lnTo>
                  <a:lnTo>
                    <a:pt x="260" y="171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5" y="164"/>
                  </a:lnTo>
                  <a:lnTo>
                    <a:pt x="253" y="162"/>
                  </a:lnTo>
                  <a:lnTo>
                    <a:pt x="252" y="159"/>
                  </a:lnTo>
                  <a:lnTo>
                    <a:pt x="252" y="159"/>
                  </a:lnTo>
                  <a:lnTo>
                    <a:pt x="247" y="154"/>
                  </a:lnTo>
                  <a:lnTo>
                    <a:pt x="244" y="152"/>
                  </a:lnTo>
                  <a:lnTo>
                    <a:pt x="239" y="152"/>
                  </a:lnTo>
                  <a:lnTo>
                    <a:pt x="239" y="152"/>
                  </a:lnTo>
                  <a:lnTo>
                    <a:pt x="238" y="148"/>
                  </a:lnTo>
                  <a:lnTo>
                    <a:pt x="236" y="145"/>
                  </a:lnTo>
                  <a:lnTo>
                    <a:pt x="232" y="139"/>
                  </a:lnTo>
                  <a:lnTo>
                    <a:pt x="227" y="133"/>
                  </a:lnTo>
                  <a:lnTo>
                    <a:pt x="225" y="130"/>
                  </a:lnTo>
                  <a:lnTo>
                    <a:pt x="224" y="127"/>
                  </a:lnTo>
                  <a:lnTo>
                    <a:pt x="224" y="127"/>
                  </a:lnTo>
                  <a:lnTo>
                    <a:pt x="212" y="127"/>
                  </a:lnTo>
                  <a:lnTo>
                    <a:pt x="212" y="127"/>
                  </a:lnTo>
                  <a:lnTo>
                    <a:pt x="212" y="125"/>
                  </a:lnTo>
                  <a:lnTo>
                    <a:pt x="210" y="123"/>
                  </a:lnTo>
                  <a:lnTo>
                    <a:pt x="206" y="122"/>
                  </a:lnTo>
                  <a:lnTo>
                    <a:pt x="201" y="120"/>
                  </a:lnTo>
                  <a:lnTo>
                    <a:pt x="200" y="119"/>
                  </a:lnTo>
                  <a:lnTo>
                    <a:pt x="198" y="117"/>
                  </a:lnTo>
                  <a:lnTo>
                    <a:pt x="198" y="117"/>
                  </a:lnTo>
                  <a:lnTo>
                    <a:pt x="188" y="117"/>
                  </a:lnTo>
                  <a:lnTo>
                    <a:pt x="188" y="117"/>
                  </a:lnTo>
                  <a:lnTo>
                    <a:pt x="186" y="112"/>
                  </a:lnTo>
                  <a:lnTo>
                    <a:pt x="184" y="110"/>
                  </a:lnTo>
                  <a:lnTo>
                    <a:pt x="178" y="105"/>
                  </a:lnTo>
                  <a:lnTo>
                    <a:pt x="172" y="101"/>
                  </a:lnTo>
                  <a:lnTo>
                    <a:pt x="167" y="95"/>
                  </a:lnTo>
                  <a:lnTo>
                    <a:pt x="167" y="95"/>
                  </a:lnTo>
                  <a:lnTo>
                    <a:pt x="164" y="97"/>
                  </a:lnTo>
                  <a:lnTo>
                    <a:pt x="161" y="94"/>
                  </a:lnTo>
                  <a:lnTo>
                    <a:pt x="159" y="93"/>
                  </a:lnTo>
                  <a:lnTo>
                    <a:pt x="154" y="93"/>
                  </a:lnTo>
                  <a:lnTo>
                    <a:pt x="154" y="93"/>
                  </a:lnTo>
                  <a:lnTo>
                    <a:pt x="151" y="89"/>
                  </a:lnTo>
                  <a:lnTo>
                    <a:pt x="147" y="85"/>
                  </a:lnTo>
                  <a:lnTo>
                    <a:pt x="142" y="82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6"/>
                  </a:lnTo>
                  <a:lnTo>
                    <a:pt x="139" y="73"/>
                  </a:lnTo>
                  <a:lnTo>
                    <a:pt x="139" y="73"/>
                  </a:lnTo>
                  <a:lnTo>
                    <a:pt x="136" y="73"/>
                  </a:lnTo>
                  <a:lnTo>
                    <a:pt x="133" y="73"/>
                  </a:lnTo>
                  <a:lnTo>
                    <a:pt x="133" y="73"/>
                  </a:lnTo>
                  <a:lnTo>
                    <a:pt x="134" y="72"/>
                  </a:lnTo>
                  <a:lnTo>
                    <a:pt x="135" y="71"/>
                  </a:lnTo>
                  <a:lnTo>
                    <a:pt x="136" y="70"/>
                  </a:lnTo>
                  <a:lnTo>
                    <a:pt x="136" y="69"/>
                  </a:lnTo>
                  <a:lnTo>
                    <a:pt x="136" y="69"/>
                  </a:lnTo>
                  <a:lnTo>
                    <a:pt x="130" y="71"/>
                  </a:lnTo>
                  <a:lnTo>
                    <a:pt x="129" y="72"/>
                  </a:lnTo>
                  <a:lnTo>
                    <a:pt x="129" y="73"/>
                  </a:lnTo>
                  <a:lnTo>
                    <a:pt x="130" y="74"/>
                  </a:lnTo>
                  <a:lnTo>
                    <a:pt x="131" y="76"/>
                  </a:lnTo>
                  <a:lnTo>
                    <a:pt x="131" y="76"/>
                  </a:lnTo>
                  <a:lnTo>
                    <a:pt x="131" y="78"/>
                  </a:lnTo>
                  <a:lnTo>
                    <a:pt x="130" y="77"/>
                  </a:lnTo>
                  <a:lnTo>
                    <a:pt x="129" y="77"/>
                  </a:lnTo>
                  <a:lnTo>
                    <a:pt x="127" y="76"/>
                  </a:lnTo>
                  <a:lnTo>
                    <a:pt x="127" y="76"/>
                  </a:lnTo>
                  <a:lnTo>
                    <a:pt x="126" y="72"/>
                  </a:lnTo>
                  <a:lnTo>
                    <a:pt x="125" y="69"/>
                  </a:lnTo>
                  <a:lnTo>
                    <a:pt x="125" y="69"/>
                  </a:lnTo>
                  <a:lnTo>
                    <a:pt x="113" y="69"/>
                  </a:lnTo>
                  <a:lnTo>
                    <a:pt x="113" y="69"/>
                  </a:lnTo>
                  <a:lnTo>
                    <a:pt x="112" y="66"/>
                  </a:lnTo>
                  <a:lnTo>
                    <a:pt x="111" y="62"/>
                  </a:lnTo>
                  <a:lnTo>
                    <a:pt x="111" y="62"/>
                  </a:lnTo>
                  <a:lnTo>
                    <a:pt x="109" y="63"/>
                  </a:lnTo>
                  <a:lnTo>
                    <a:pt x="108" y="62"/>
                  </a:lnTo>
                  <a:lnTo>
                    <a:pt x="107" y="60"/>
                  </a:lnTo>
                  <a:lnTo>
                    <a:pt x="107" y="60"/>
                  </a:lnTo>
                  <a:lnTo>
                    <a:pt x="105" y="61"/>
                  </a:lnTo>
                  <a:lnTo>
                    <a:pt x="104" y="61"/>
                  </a:lnTo>
                  <a:lnTo>
                    <a:pt x="103" y="61"/>
                  </a:lnTo>
                  <a:lnTo>
                    <a:pt x="101" y="60"/>
                  </a:lnTo>
                  <a:lnTo>
                    <a:pt x="101" y="60"/>
                  </a:lnTo>
                  <a:lnTo>
                    <a:pt x="100" y="59"/>
                  </a:lnTo>
                  <a:lnTo>
                    <a:pt x="100" y="58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7" y="58"/>
                  </a:lnTo>
                  <a:lnTo>
                    <a:pt x="94" y="56"/>
                  </a:lnTo>
                  <a:lnTo>
                    <a:pt x="93" y="53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2" y="51"/>
                  </a:lnTo>
                  <a:lnTo>
                    <a:pt x="91" y="52"/>
                  </a:lnTo>
                  <a:lnTo>
                    <a:pt x="91" y="56"/>
                  </a:lnTo>
                  <a:lnTo>
                    <a:pt x="91" y="56"/>
                  </a:lnTo>
                  <a:lnTo>
                    <a:pt x="80" y="48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64" y="41"/>
                  </a:lnTo>
                  <a:lnTo>
                    <a:pt x="61" y="41"/>
                  </a:lnTo>
                  <a:lnTo>
                    <a:pt x="58" y="41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1" y="38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6" y="33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38" y="32"/>
                  </a:lnTo>
                  <a:lnTo>
                    <a:pt x="31" y="29"/>
                  </a:lnTo>
                  <a:lnTo>
                    <a:pt x="24" y="26"/>
                  </a:lnTo>
                  <a:lnTo>
                    <a:pt x="22" y="25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3" y="22"/>
                  </a:lnTo>
                  <a:lnTo>
                    <a:pt x="8" y="2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4" y="9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9"/>
                  </a:lnTo>
                  <a:lnTo>
                    <a:pt x="9" y="6"/>
                  </a:lnTo>
                  <a:lnTo>
                    <a:pt x="9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7" y="3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40" y="17"/>
                  </a:lnTo>
                  <a:lnTo>
                    <a:pt x="43" y="19"/>
                  </a:lnTo>
                  <a:lnTo>
                    <a:pt x="46" y="19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56" y="21"/>
                  </a:lnTo>
                  <a:lnTo>
                    <a:pt x="62" y="21"/>
                  </a:lnTo>
                  <a:lnTo>
                    <a:pt x="72" y="23"/>
                  </a:lnTo>
                  <a:lnTo>
                    <a:pt x="83" y="25"/>
                  </a:lnTo>
                  <a:lnTo>
                    <a:pt x="89" y="25"/>
                  </a:lnTo>
                  <a:lnTo>
                    <a:pt x="95" y="24"/>
                  </a:lnTo>
                  <a:lnTo>
                    <a:pt x="95" y="24"/>
                  </a:lnTo>
                  <a:lnTo>
                    <a:pt x="95" y="27"/>
                  </a:lnTo>
                  <a:lnTo>
                    <a:pt x="95" y="29"/>
                  </a:lnTo>
                  <a:lnTo>
                    <a:pt x="97" y="30"/>
                  </a:lnTo>
                  <a:lnTo>
                    <a:pt x="98" y="31"/>
                  </a:lnTo>
                  <a:lnTo>
                    <a:pt x="102" y="31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7" y="33"/>
                  </a:lnTo>
                  <a:lnTo>
                    <a:pt x="107" y="34"/>
                  </a:lnTo>
                  <a:lnTo>
                    <a:pt x="105" y="37"/>
                  </a:lnTo>
                  <a:lnTo>
                    <a:pt x="103" y="39"/>
                  </a:lnTo>
                  <a:lnTo>
                    <a:pt x="102" y="40"/>
                  </a:lnTo>
                  <a:lnTo>
                    <a:pt x="103" y="42"/>
                  </a:lnTo>
                  <a:lnTo>
                    <a:pt x="103" y="42"/>
                  </a:lnTo>
                  <a:lnTo>
                    <a:pt x="110" y="39"/>
                  </a:lnTo>
                  <a:lnTo>
                    <a:pt x="114" y="39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23" y="47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8" y="50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3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7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43" y="61"/>
                  </a:lnTo>
                  <a:lnTo>
                    <a:pt x="146" y="63"/>
                  </a:lnTo>
                  <a:lnTo>
                    <a:pt x="147" y="65"/>
                  </a:lnTo>
                  <a:lnTo>
                    <a:pt x="149" y="65"/>
                  </a:lnTo>
                  <a:lnTo>
                    <a:pt x="152" y="65"/>
                  </a:lnTo>
                  <a:lnTo>
                    <a:pt x="156" y="65"/>
                  </a:lnTo>
                  <a:lnTo>
                    <a:pt x="156" y="65"/>
                  </a:lnTo>
                  <a:lnTo>
                    <a:pt x="156" y="68"/>
                  </a:lnTo>
                  <a:lnTo>
                    <a:pt x="154" y="69"/>
                  </a:lnTo>
                  <a:lnTo>
                    <a:pt x="152" y="71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7" y="73"/>
                  </a:lnTo>
                  <a:lnTo>
                    <a:pt x="162" y="74"/>
                  </a:lnTo>
                  <a:lnTo>
                    <a:pt x="165" y="74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3" y="71"/>
                  </a:lnTo>
                  <a:lnTo>
                    <a:pt x="173" y="70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4" y="67"/>
                  </a:lnTo>
                  <a:lnTo>
                    <a:pt x="175" y="67"/>
                  </a:lnTo>
                  <a:lnTo>
                    <a:pt x="176" y="68"/>
                  </a:lnTo>
                  <a:lnTo>
                    <a:pt x="177" y="70"/>
                  </a:lnTo>
                  <a:lnTo>
                    <a:pt x="178" y="73"/>
                  </a:lnTo>
                  <a:lnTo>
                    <a:pt x="181" y="76"/>
                  </a:lnTo>
                  <a:lnTo>
                    <a:pt x="183" y="77"/>
                  </a:lnTo>
                  <a:lnTo>
                    <a:pt x="186" y="76"/>
                  </a:lnTo>
                  <a:lnTo>
                    <a:pt x="186" y="76"/>
                  </a:lnTo>
                  <a:lnTo>
                    <a:pt x="185" y="84"/>
                  </a:lnTo>
                  <a:lnTo>
                    <a:pt x="186" y="91"/>
                  </a:lnTo>
                  <a:lnTo>
                    <a:pt x="186" y="91"/>
                  </a:lnTo>
                  <a:lnTo>
                    <a:pt x="186" y="93"/>
                  </a:lnTo>
                  <a:lnTo>
                    <a:pt x="188" y="92"/>
                  </a:lnTo>
                  <a:lnTo>
                    <a:pt x="190" y="91"/>
                  </a:lnTo>
                  <a:lnTo>
                    <a:pt x="191" y="91"/>
                  </a:lnTo>
                  <a:lnTo>
                    <a:pt x="192" y="91"/>
                  </a:lnTo>
                  <a:lnTo>
                    <a:pt x="192" y="91"/>
                  </a:lnTo>
                  <a:lnTo>
                    <a:pt x="193" y="95"/>
                  </a:lnTo>
                  <a:lnTo>
                    <a:pt x="193" y="98"/>
                  </a:lnTo>
                  <a:lnTo>
                    <a:pt x="194" y="99"/>
                  </a:lnTo>
                  <a:lnTo>
                    <a:pt x="194" y="99"/>
                  </a:lnTo>
                  <a:lnTo>
                    <a:pt x="196" y="98"/>
                  </a:lnTo>
                  <a:lnTo>
                    <a:pt x="197" y="97"/>
                  </a:lnTo>
                  <a:lnTo>
                    <a:pt x="200" y="94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204" y="94"/>
                  </a:lnTo>
                  <a:lnTo>
                    <a:pt x="206" y="95"/>
                  </a:lnTo>
                  <a:lnTo>
                    <a:pt x="206" y="95"/>
                  </a:lnTo>
                  <a:lnTo>
                    <a:pt x="211" y="97"/>
                  </a:lnTo>
                  <a:lnTo>
                    <a:pt x="216" y="99"/>
                  </a:lnTo>
                  <a:lnTo>
                    <a:pt x="216" y="99"/>
                  </a:lnTo>
                  <a:lnTo>
                    <a:pt x="219" y="99"/>
                  </a:lnTo>
                  <a:lnTo>
                    <a:pt x="222" y="100"/>
                  </a:lnTo>
                  <a:lnTo>
                    <a:pt x="225" y="102"/>
                  </a:lnTo>
                  <a:lnTo>
                    <a:pt x="229" y="104"/>
                  </a:lnTo>
                  <a:lnTo>
                    <a:pt x="231" y="105"/>
                  </a:lnTo>
                  <a:lnTo>
                    <a:pt x="234" y="105"/>
                  </a:lnTo>
                  <a:lnTo>
                    <a:pt x="234" y="105"/>
                  </a:lnTo>
                  <a:lnTo>
                    <a:pt x="234" y="108"/>
                  </a:lnTo>
                  <a:lnTo>
                    <a:pt x="235" y="110"/>
                  </a:lnTo>
                  <a:lnTo>
                    <a:pt x="237" y="113"/>
                  </a:lnTo>
                  <a:lnTo>
                    <a:pt x="238" y="115"/>
                  </a:lnTo>
                  <a:lnTo>
                    <a:pt x="239" y="117"/>
                  </a:lnTo>
                  <a:lnTo>
                    <a:pt x="238" y="119"/>
                  </a:lnTo>
                  <a:lnTo>
                    <a:pt x="237" y="121"/>
                  </a:lnTo>
                  <a:lnTo>
                    <a:pt x="237" y="121"/>
                  </a:lnTo>
                  <a:lnTo>
                    <a:pt x="237" y="122"/>
                  </a:lnTo>
                  <a:lnTo>
                    <a:pt x="238" y="123"/>
                  </a:lnTo>
                  <a:lnTo>
                    <a:pt x="242" y="123"/>
                  </a:lnTo>
                  <a:lnTo>
                    <a:pt x="245" y="123"/>
                  </a:lnTo>
                  <a:lnTo>
                    <a:pt x="248" y="123"/>
                  </a:lnTo>
                  <a:lnTo>
                    <a:pt x="248" y="123"/>
                  </a:lnTo>
                  <a:lnTo>
                    <a:pt x="248" y="127"/>
                  </a:lnTo>
                  <a:lnTo>
                    <a:pt x="249" y="130"/>
                  </a:lnTo>
                  <a:lnTo>
                    <a:pt x="249" y="131"/>
                  </a:lnTo>
                  <a:lnTo>
                    <a:pt x="251" y="132"/>
                  </a:lnTo>
                  <a:lnTo>
                    <a:pt x="255" y="132"/>
                  </a:lnTo>
                  <a:lnTo>
                    <a:pt x="255" y="132"/>
                  </a:lnTo>
                  <a:lnTo>
                    <a:pt x="254" y="134"/>
                  </a:lnTo>
                  <a:lnTo>
                    <a:pt x="254" y="137"/>
                  </a:lnTo>
                  <a:lnTo>
                    <a:pt x="256" y="139"/>
                  </a:lnTo>
                  <a:lnTo>
                    <a:pt x="258" y="142"/>
                  </a:lnTo>
                  <a:lnTo>
                    <a:pt x="259" y="143"/>
                  </a:lnTo>
                  <a:lnTo>
                    <a:pt x="259" y="145"/>
                  </a:lnTo>
                  <a:lnTo>
                    <a:pt x="259" y="145"/>
                  </a:lnTo>
                  <a:lnTo>
                    <a:pt x="263" y="144"/>
                  </a:lnTo>
                  <a:lnTo>
                    <a:pt x="266" y="144"/>
                  </a:lnTo>
                  <a:lnTo>
                    <a:pt x="270" y="144"/>
                  </a:lnTo>
                  <a:lnTo>
                    <a:pt x="273" y="145"/>
                  </a:lnTo>
                  <a:lnTo>
                    <a:pt x="280" y="149"/>
                  </a:lnTo>
                  <a:lnTo>
                    <a:pt x="286" y="152"/>
                  </a:lnTo>
                  <a:lnTo>
                    <a:pt x="286" y="152"/>
                  </a:lnTo>
                  <a:lnTo>
                    <a:pt x="286" y="154"/>
                  </a:lnTo>
                  <a:lnTo>
                    <a:pt x="286" y="155"/>
                  </a:lnTo>
                  <a:lnTo>
                    <a:pt x="285" y="156"/>
                  </a:lnTo>
                  <a:lnTo>
                    <a:pt x="284" y="159"/>
                  </a:lnTo>
                  <a:lnTo>
                    <a:pt x="284" y="159"/>
                  </a:lnTo>
                  <a:lnTo>
                    <a:pt x="285" y="160"/>
                  </a:lnTo>
                  <a:lnTo>
                    <a:pt x="287" y="161"/>
                  </a:lnTo>
                  <a:lnTo>
                    <a:pt x="291" y="161"/>
                  </a:lnTo>
                  <a:lnTo>
                    <a:pt x="291" y="161"/>
                  </a:lnTo>
                  <a:lnTo>
                    <a:pt x="291" y="165"/>
                  </a:lnTo>
                  <a:lnTo>
                    <a:pt x="293" y="167"/>
                  </a:lnTo>
                  <a:lnTo>
                    <a:pt x="295" y="168"/>
                  </a:lnTo>
                  <a:lnTo>
                    <a:pt x="299" y="168"/>
                  </a:lnTo>
                  <a:lnTo>
                    <a:pt x="299" y="168"/>
                  </a:lnTo>
                  <a:lnTo>
                    <a:pt x="300" y="172"/>
                  </a:lnTo>
                  <a:lnTo>
                    <a:pt x="303" y="176"/>
                  </a:lnTo>
                  <a:lnTo>
                    <a:pt x="306" y="181"/>
                  </a:lnTo>
                  <a:lnTo>
                    <a:pt x="307" y="186"/>
                  </a:lnTo>
                  <a:lnTo>
                    <a:pt x="307" y="186"/>
                  </a:lnTo>
                  <a:lnTo>
                    <a:pt x="312" y="186"/>
                  </a:lnTo>
                  <a:lnTo>
                    <a:pt x="316" y="188"/>
                  </a:lnTo>
                  <a:lnTo>
                    <a:pt x="319" y="191"/>
                  </a:lnTo>
                  <a:lnTo>
                    <a:pt x="325" y="192"/>
                  </a:lnTo>
                  <a:lnTo>
                    <a:pt x="325" y="192"/>
                  </a:lnTo>
                  <a:lnTo>
                    <a:pt x="325" y="198"/>
                  </a:lnTo>
                  <a:lnTo>
                    <a:pt x="327" y="202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45" y="224"/>
                  </a:lnTo>
                  <a:lnTo>
                    <a:pt x="345" y="224"/>
                  </a:lnTo>
                  <a:lnTo>
                    <a:pt x="348" y="226"/>
                  </a:lnTo>
                  <a:lnTo>
                    <a:pt x="351" y="228"/>
                  </a:lnTo>
                  <a:lnTo>
                    <a:pt x="351" y="228"/>
                  </a:lnTo>
                  <a:lnTo>
                    <a:pt x="351" y="230"/>
                  </a:lnTo>
                  <a:lnTo>
                    <a:pt x="351" y="232"/>
                  </a:lnTo>
                  <a:lnTo>
                    <a:pt x="351" y="232"/>
                  </a:lnTo>
                  <a:lnTo>
                    <a:pt x="353" y="232"/>
                  </a:lnTo>
                  <a:lnTo>
                    <a:pt x="356" y="232"/>
                  </a:lnTo>
                  <a:lnTo>
                    <a:pt x="356" y="232"/>
                  </a:lnTo>
                  <a:lnTo>
                    <a:pt x="357" y="236"/>
                  </a:lnTo>
                  <a:lnTo>
                    <a:pt x="358" y="240"/>
                  </a:lnTo>
                  <a:lnTo>
                    <a:pt x="358" y="240"/>
                  </a:lnTo>
                  <a:lnTo>
                    <a:pt x="359" y="240"/>
                  </a:lnTo>
                  <a:lnTo>
                    <a:pt x="360" y="241"/>
                  </a:lnTo>
                  <a:lnTo>
                    <a:pt x="360" y="242"/>
                  </a:lnTo>
                  <a:lnTo>
                    <a:pt x="360" y="242"/>
                  </a:lnTo>
                  <a:lnTo>
                    <a:pt x="360" y="244"/>
                  </a:lnTo>
                  <a:lnTo>
                    <a:pt x="362" y="246"/>
                  </a:lnTo>
                  <a:lnTo>
                    <a:pt x="365" y="248"/>
                  </a:lnTo>
                  <a:lnTo>
                    <a:pt x="367" y="248"/>
                  </a:lnTo>
                  <a:lnTo>
                    <a:pt x="367" y="248"/>
                  </a:lnTo>
                  <a:lnTo>
                    <a:pt x="369" y="249"/>
                  </a:lnTo>
                  <a:lnTo>
                    <a:pt x="370" y="251"/>
                  </a:lnTo>
                  <a:lnTo>
                    <a:pt x="372" y="253"/>
                  </a:lnTo>
                  <a:lnTo>
                    <a:pt x="374" y="255"/>
                  </a:lnTo>
                  <a:lnTo>
                    <a:pt x="374" y="255"/>
                  </a:lnTo>
                  <a:lnTo>
                    <a:pt x="376" y="255"/>
                  </a:lnTo>
                  <a:lnTo>
                    <a:pt x="378" y="255"/>
                  </a:lnTo>
                  <a:lnTo>
                    <a:pt x="378" y="255"/>
                  </a:lnTo>
                  <a:lnTo>
                    <a:pt x="378" y="257"/>
                  </a:lnTo>
                  <a:lnTo>
                    <a:pt x="378" y="257"/>
                  </a:lnTo>
                  <a:lnTo>
                    <a:pt x="380" y="257"/>
                  </a:lnTo>
                  <a:lnTo>
                    <a:pt x="382" y="257"/>
                  </a:lnTo>
                  <a:lnTo>
                    <a:pt x="382" y="257"/>
                  </a:lnTo>
                  <a:lnTo>
                    <a:pt x="385" y="261"/>
                  </a:lnTo>
                  <a:lnTo>
                    <a:pt x="387" y="263"/>
                  </a:lnTo>
                  <a:lnTo>
                    <a:pt x="390" y="264"/>
                  </a:lnTo>
                  <a:lnTo>
                    <a:pt x="390" y="264"/>
                  </a:lnTo>
                  <a:lnTo>
                    <a:pt x="390" y="273"/>
                  </a:lnTo>
                  <a:lnTo>
                    <a:pt x="390" y="273"/>
                  </a:lnTo>
                  <a:lnTo>
                    <a:pt x="392" y="276"/>
                  </a:lnTo>
                  <a:lnTo>
                    <a:pt x="394" y="281"/>
                  </a:lnTo>
                  <a:lnTo>
                    <a:pt x="396" y="283"/>
                  </a:lnTo>
                  <a:lnTo>
                    <a:pt x="398" y="284"/>
                  </a:lnTo>
                  <a:lnTo>
                    <a:pt x="400" y="285"/>
                  </a:lnTo>
                  <a:lnTo>
                    <a:pt x="400" y="285"/>
                  </a:lnTo>
                  <a:lnTo>
                    <a:pt x="401" y="286"/>
                  </a:lnTo>
                  <a:lnTo>
                    <a:pt x="400" y="287"/>
                  </a:lnTo>
                  <a:lnTo>
                    <a:pt x="399" y="289"/>
                  </a:lnTo>
                  <a:lnTo>
                    <a:pt x="397" y="290"/>
                  </a:lnTo>
                  <a:lnTo>
                    <a:pt x="396" y="291"/>
                  </a:lnTo>
                  <a:lnTo>
                    <a:pt x="396" y="291"/>
                  </a:lnTo>
                  <a:lnTo>
                    <a:pt x="397" y="294"/>
                  </a:lnTo>
                  <a:lnTo>
                    <a:pt x="400" y="297"/>
                  </a:lnTo>
                  <a:lnTo>
                    <a:pt x="404" y="300"/>
                  </a:lnTo>
                  <a:lnTo>
                    <a:pt x="410" y="300"/>
                  </a:lnTo>
                  <a:lnTo>
                    <a:pt x="410" y="300"/>
                  </a:lnTo>
                  <a:lnTo>
                    <a:pt x="410" y="303"/>
                  </a:lnTo>
                  <a:lnTo>
                    <a:pt x="409" y="304"/>
                  </a:lnTo>
                  <a:lnTo>
                    <a:pt x="404" y="305"/>
                  </a:lnTo>
                  <a:lnTo>
                    <a:pt x="404" y="305"/>
                  </a:lnTo>
                  <a:lnTo>
                    <a:pt x="407" y="307"/>
                  </a:lnTo>
                  <a:lnTo>
                    <a:pt x="409" y="309"/>
                  </a:lnTo>
                  <a:lnTo>
                    <a:pt x="413" y="313"/>
                  </a:lnTo>
                  <a:lnTo>
                    <a:pt x="415" y="315"/>
                  </a:lnTo>
                  <a:lnTo>
                    <a:pt x="416" y="318"/>
                  </a:lnTo>
                  <a:lnTo>
                    <a:pt x="415" y="321"/>
                  </a:lnTo>
                  <a:lnTo>
                    <a:pt x="414" y="325"/>
                  </a:lnTo>
                  <a:lnTo>
                    <a:pt x="414" y="325"/>
                  </a:lnTo>
                  <a:lnTo>
                    <a:pt x="415" y="326"/>
                  </a:lnTo>
                  <a:lnTo>
                    <a:pt x="416" y="327"/>
                  </a:lnTo>
                  <a:lnTo>
                    <a:pt x="418" y="325"/>
                  </a:lnTo>
                  <a:lnTo>
                    <a:pt x="421" y="323"/>
                  </a:lnTo>
                  <a:lnTo>
                    <a:pt x="423" y="323"/>
                  </a:lnTo>
                  <a:lnTo>
                    <a:pt x="426" y="323"/>
                  </a:lnTo>
                  <a:lnTo>
                    <a:pt x="426" y="323"/>
                  </a:lnTo>
                  <a:lnTo>
                    <a:pt x="424" y="327"/>
                  </a:lnTo>
                  <a:lnTo>
                    <a:pt x="426" y="330"/>
                  </a:lnTo>
                  <a:lnTo>
                    <a:pt x="427" y="331"/>
                  </a:lnTo>
                  <a:lnTo>
                    <a:pt x="428" y="332"/>
                  </a:lnTo>
                  <a:lnTo>
                    <a:pt x="432" y="331"/>
                  </a:lnTo>
                  <a:lnTo>
                    <a:pt x="432" y="331"/>
                  </a:lnTo>
                  <a:lnTo>
                    <a:pt x="431" y="333"/>
                  </a:lnTo>
                  <a:lnTo>
                    <a:pt x="430" y="335"/>
                  </a:lnTo>
                  <a:lnTo>
                    <a:pt x="431" y="339"/>
                  </a:lnTo>
                  <a:lnTo>
                    <a:pt x="432" y="343"/>
                  </a:lnTo>
                  <a:lnTo>
                    <a:pt x="431" y="345"/>
                  </a:lnTo>
                  <a:lnTo>
                    <a:pt x="430" y="347"/>
                  </a:lnTo>
                  <a:lnTo>
                    <a:pt x="430" y="347"/>
                  </a:lnTo>
                  <a:lnTo>
                    <a:pt x="433" y="350"/>
                  </a:lnTo>
                  <a:lnTo>
                    <a:pt x="437" y="351"/>
                  </a:lnTo>
                  <a:lnTo>
                    <a:pt x="439" y="353"/>
                  </a:lnTo>
                  <a:lnTo>
                    <a:pt x="440" y="354"/>
                  </a:lnTo>
                  <a:lnTo>
                    <a:pt x="441" y="357"/>
                  </a:lnTo>
                  <a:lnTo>
                    <a:pt x="441" y="361"/>
                  </a:lnTo>
                  <a:lnTo>
                    <a:pt x="441" y="361"/>
                  </a:lnTo>
                  <a:lnTo>
                    <a:pt x="438" y="361"/>
                  </a:lnTo>
                  <a:lnTo>
                    <a:pt x="436" y="361"/>
                  </a:lnTo>
                  <a:lnTo>
                    <a:pt x="435" y="362"/>
                  </a:lnTo>
                  <a:lnTo>
                    <a:pt x="434" y="364"/>
                  </a:lnTo>
                  <a:lnTo>
                    <a:pt x="433" y="368"/>
                  </a:lnTo>
                  <a:lnTo>
                    <a:pt x="432" y="372"/>
                  </a:lnTo>
                  <a:lnTo>
                    <a:pt x="432" y="372"/>
                  </a:lnTo>
                  <a:lnTo>
                    <a:pt x="437" y="371"/>
                  </a:lnTo>
                  <a:lnTo>
                    <a:pt x="441" y="369"/>
                  </a:lnTo>
                  <a:lnTo>
                    <a:pt x="445" y="367"/>
                  </a:lnTo>
                  <a:lnTo>
                    <a:pt x="450" y="365"/>
                  </a:lnTo>
                  <a:lnTo>
                    <a:pt x="450" y="365"/>
                  </a:lnTo>
                  <a:lnTo>
                    <a:pt x="450" y="367"/>
                  </a:lnTo>
                  <a:lnTo>
                    <a:pt x="450" y="369"/>
                  </a:lnTo>
                  <a:lnTo>
                    <a:pt x="447" y="370"/>
                  </a:lnTo>
                  <a:lnTo>
                    <a:pt x="444" y="371"/>
                  </a:lnTo>
                  <a:lnTo>
                    <a:pt x="443" y="372"/>
                  </a:lnTo>
                  <a:lnTo>
                    <a:pt x="443" y="374"/>
                  </a:lnTo>
                  <a:lnTo>
                    <a:pt x="443" y="374"/>
                  </a:lnTo>
                  <a:lnTo>
                    <a:pt x="444" y="375"/>
                  </a:lnTo>
                  <a:lnTo>
                    <a:pt x="447" y="376"/>
                  </a:lnTo>
                  <a:lnTo>
                    <a:pt x="451" y="376"/>
                  </a:lnTo>
                  <a:lnTo>
                    <a:pt x="455" y="377"/>
                  </a:lnTo>
                  <a:lnTo>
                    <a:pt x="459" y="378"/>
                  </a:lnTo>
                  <a:lnTo>
                    <a:pt x="459" y="378"/>
                  </a:lnTo>
                  <a:lnTo>
                    <a:pt x="459" y="381"/>
                  </a:lnTo>
                  <a:lnTo>
                    <a:pt x="459" y="382"/>
                  </a:lnTo>
                  <a:lnTo>
                    <a:pt x="463" y="383"/>
                  </a:lnTo>
                  <a:lnTo>
                    <a:pt x="463" y="383"/>
                  </a:lnTo>
                  <a:lnTo>
                    <a:pt x="459" y="395"/>
                  </a:lnTo>
                  <a:lnTo>
                    <a:pt x="457" y="402"/>
                  </a:lnTo>
                  <a:lnTo>
                    <a:pt x="454" y="408"/>
                  </a:lnTo>
                  <a:lnTo>
                    <a:pt x="454" y="408"/>
                  </a:lnTo>
                  <a:lnTo>
                    <a:pt x="457" y="408"/>
                  </a:lnTo>
                  <a:lnTo>
                    <a:pt x="459" y="408"/>
                  </a:lnTo>
                  <a:lnTo>
                    <a:pt x="461" y="406"/>
                  </a:lnTo>
                  <a:lnTo>
                    <a:pt x="463" y="404"/>
                  </a:lnTo>
                  <a:lnTo>
                    <a:pt x="465" y="403"/>
                  </a:lnTo>
                  <a:lnTo>
                    <a:pt x="468" y="404"/>
                  </a:lnTo>
                  <a:lnTo>
                    <a:pt x="468" y="404"/>
                  </a:lnTo>
                  <a:lnTo>
                    <a:pt x="468" y="407"/>
                  </a:lnTo>
                  <a:lnTo>
                    <a:pt x="467" y="410"/>
                  </a:lnTo>
                  <a:lnTo>
                    <a:pt x="464" y="412"/>
                  </a:lnTo>
                  <a:lnTo>
                    <a:pt x="463" y="414"/>
                  </a:lnTo>
                  <a:lnTo>
                    <a:pt x="463" y="414"/>
                  </a:lnTo>
                  <a:lnTo>
                    <a:pt x="464" y="417"/>
                  </a:lnTo>
                  <a:lnTo>
                    <a:pt x="467" y="418"/>
                  </a:lnTo>
                  <a:lnTo>
                    <a:pt x="468" y="420"/>
                  </a:lnTo>
                  <a:lnTo>
                    <a:pt x="465" y="424"/>
                  </a:lnTo>
                  <a:lnTo>
                    <a:pt x="465" y="424"/>
                  </a:lnTo>
                  <a:lnTo>
                    <a:pt x="467" y="425"/>
                  </a:lnTo>
                  <a:lnTo>
                    <a:pt x="468" y="427"/>
                  </a:lnTo>
                  <a:lnTo>
                    <a:pt x="470" y="428"/>
                  </a:lnTo>
                  <a:lnTo>
                    <a:pt x="472" y="428"/>
                  </a:lnTo>
                  <a:lnTo>
                    <a:pt x="472" y="428"/>
                  </a:lnTo>
                  <a:lnTo>
                    <a:pt x="472" y="430"/>
                  </a:lnTo>
                  <a:lnTo>
                    <a:pt x="473" y="431"/>
                  </a:lnTo>
                  <a:lnTo>
                    <a:pt x="477" y="432"/>
                  </a:lnTo>
                  <a:lnTo>
                    <a:pt x="477" y="432"/>
                  </a:lnTo>
                  <a:lnTo>
                    <a:pt x="477" y="437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9" y="445"/>
                  </a:lnTo>
                  <a:lnTo>
                    <a:pt x="481" y="447"/>
                  </a:lnTo>
                  <a:lnTo>
                    <a:pt x="484" y="449"/>
                  </a:lnTo>
                  <a:lnTo>
                    <a:pt x="485" y="450"/>
                  </a:lnTo>
                  <a:lnTo>
                    <a:pt x="485" y="452"/>
                  </a:lnTo>
                  <a:lnTo>
                    <a:pt x="485" y="452"/>
                  </a:lnTo>
                  <a:lnTo>
                    <a:pt x="495" y="452"/>
                  </a:lnTo>
                  <a:lnTo>
                    <a:pt x="495" y="452"/>
                  </a:lnTo>
                  <a:lnTo>
                    <a:pt x="494" y="458"/>
                  </a:lnTo>
                  <a:lnTo>
                    <a:pt x="493" y="463"/>
                  </a:lnTo>
                  <a:lnTo>
                    <a:pt x="493" y="465"/>
                  </a:lnTo>
                  <a:lnTo>
                    <a:pt x="494" y="466"/>
                  </a:lnTo>
                  <a:lnTo>
                    <a:pt x="496" y="468"/>
                  </a:lnTo>
                  <a:lnTo>
                    <a:pt x="499" y="468"/>
                  </a:lnTo>
                  <a:lnTo>
                    <a:pt x="499" y="468"/>
                  </a:lnTo>
                  <a:lnTo>
                    <a:pt x="499" y="472"/>
                  </a:lnTo>
                  <a:lnTo>
                    <a:pt x="499" y="475"/>
                  </a:lnTo>
                  <a:lnTo>
                    <a:pt x="497" y="478"/>
                  </a:lnTo>
                  <a:lnTo>
                    <a:pt x="497" y="481"/>
                  </a:lnTo>
                  <a:lnTo>
                    <a:pt x="497" y="481"/>
                  </a:lnTo>
                  <a:lnTo>
                    <a:pt x="498" y="484"/>
                  </a:lnTo>
                  <a:lnTo>
                    <a:pt x="499" y="485"/>
                  </a:lnTo>
                  <a:lnTo>
                    <a:pt x="501" y="486"/>
                  </a:lnTo>
                  <a:lnTo>
                    <a:pt x="503" y="486"/>
                  </a:lnTo>
                  <a:lnTo>
                    <a:pt x="503" y="486"/>
                  </a:lnTo>
                  <a:lnTo>
                    <a:pt x="505" y="499"/>
                  </a:lnTo>
                  <a:lnTo>
                    <a:pt x="509" y="513"/>
                  </a:lnTo>
                  <a:lnTo>
                    <a:pt x="509" y="513"/>
                  </a:lnTo>
                  <a:lnTo>
                    <a:pt x="510" y="515"/>
                  </a:lnTo>
                  <a:lnTo>
                    <a:pt x="511" y="515"/>
                  </a:lnTo>
                  <a:lnTo>
                    <a:pt x="511" y="515"/>
                  </a:lnTo>
                  <a:lnTo>
                    <a:pt x="510" y="516"/>
                  </a:lnTo>
                  <a:lnTo>
                    <a:pt x="509" y="518"/>
                  </a:lnTo>
                  <a:lnTo>
                    <a:pt x="505" y="519"/>
                  </a:lnTo>
                  <a:lnTo>
                    <a:pt x="505" y="519"/>
                  </a:lnTo>
                  <a:lnTo>
                    <a:pt x="506" y="523"/>
                  </a:lnTo>
                  <a:lnTo>
                    <a:pt x="509" y="525"/>
                  </a:lnTo>
                  <a:lnTo>
                    <a:pt x="513" y="529"/>
                  </a:lnTo>
                  <a:lnTo>
                    <a:pt x="513" y="529"/>
                  </a:lnTo>
                  <a:lnTo>
                    <a:pt x="513" y="530"/>
                  </a:lnTo>
                  <a:lnTo>
                    <a:pt x="511" y="531"/>
                  </a:lnTo>
                  <a:lnTo>
                    <a:pt x="510" y="531"/>
                  </a:lnTo>
                  <a:lnTo>
                    <a:pt x="509" y="531"/>
                  </a:lnTo>
                  <a:lnTo>
                    <a:pt x="509" y="531"/>
                  </a:lnTo>
                  <a:lnTo>
                    <a:pt x="507" y="535"/>
                  </a:lnTo>
                  <a:lnTo>
                    <a:pt x="507" y="539"/>
                  </a:lnTo>
                  <a:lnTo>
                    <a:pt x="509" y="545"/>
                  </a:lnTo>
                  <a:lnTo>
                    <a:pt x="509" y="549"/>
                  </a:lnTo>
                  <a:lnTo>
                    <a:pt x="509" y="549"/>
                  </a:lnTo>
                  <a:lnTo>
                    <a:pt x="510" y="551"/>
                  </a:lnTo>
                  <a:lnTo>
                    <a:pt x="512" y="553"/>
                  </a:lnTo>
                  <a:lnTo>
                    <a:pt x="513" y="557"/>
                  </a:lnTo>
                  <a:lnTo>
                    <a:pt x="513" y="562"/>
                  </a:lnTo>
                  <a:lnTo>
                    <a:pt x="513" y="562"/>
                  </a:lnTo>
                  <a:lnTo>
                    <a:pt x="516" y="560"/>
                  </a:lnTo>
                  <a:lnTo>
                    <a:pt x="519" y="560"/>
                  </a:lnTo>
                  <a:lnTo>
                    <a:pt x="519" y="560"/>
                  </a:lnTo>
                  <a:lnTo>
                    <a:pt x="517" y="568"/>
                  </a:lnTo>
                  <a:lnTo>
                    <a:pt x="516" y="572"/>
                  </a:lnTo>
                  <a:lnTo>
                    <a:pt x="516" y="574"/>
                  </a:lnTo>
                  <a:lnTo>
                    <a:pt x="517" y="576"/>
                  </a:lnTo>
                  <a:lnTo>
                    <a:pt x="517" y="576"/>
                  </a:lnTo>
                  <a:lnTo>
                    <a:pt x="519" y="576"/>
                  </a:lnTo>
                  <a:lnTo>
                    <a:pt x="519" y="576"/>
                  </a:lnTo>
                  <a:lnTo>
                    <a:pt x="519" y="577"/>
                  </a:lnTo>
                  <a:lnTo>
                    <a:pt x="518" y="578"/>
                  </a:lnTo>
                  <a:lnTo>
                    <a:pt x="518" y="579"/>
                  </a:lnTo>
                  <a:lnTo>
                    <a:pt x="519" y="580"/>
                  </a:lnTo>
                  <a:lnTo>
                    <a:pt x="519" y="580"/>
                  </a:lnTo>
                  <a:lnTo>
                    <a:pt x="521" y="581"/>
                  </a:lnTo>
                  <a:lnTo>
                    <a:pt x="520" y="582"/>
                  </a:lnTo>
                  <a:lnTo>
                    <a:pt x="517" y="582"/>
                  </a:lnTo>
                  <a:lnTo>
                    <a:pt x="515" y="582"/>
                  </a:lnTo>
                  <a:lnTo>
                    <a:pt x="515" y="582"/>
                  </a:lnTo>
                  <a:lnTo>
                    <a:pt x="516" y="586"/>
                  </a:lnTo>
                  <a:lnTo>
                    <a:pt x="518" y="588"/>
                  </a:lnTo>
                  <a:lnTo>
                    <a:pt x="521" y="589"/>
                  </a:lnTo>
                  <a:lnTo>
                    <a:pt x="523" y="592"/>
                  </a:lnTo>
                  <a:lnTo>
                    <a:pt x="523" y="592"/>
                  </a:lnTo>
                  <a:lnTo>
                    <a:pt x="524" y="594"/>
                  </a:lnTo>
                  <a:lnTo>
                    <a:pt x="524" y="597"/>
                  </a:lnTo>
                  <a:lnTo>
                    <a:pt x="525" y="599"/>
                  </a:lnTo>
                  <a:lnTo>
                    <a:pt x="526" y="600"/>
                  </a:lnTo>
                  <a:lnTo>
                    <a:pt x="527" y="600"/>
                  </a:lnTo>
                  <a:lnTo>
                    <a:pt x="531" y="600"/>
                  </a:lnTo>
                  <a:lnTo>
                    <a:pt x="531" y="600"/>
                  </a:lnTo>
                  <a:lnTo>
                    <a:pt x="530" y="602"/>
                  </a:lnTo>
                  <a:lnTo>
                    <a:pt x="529" y="603"/>
                  </a:lnTo>
                  <a:lnTo>
                    <a:pt x="526" y="605"/>
                  </a:lnTo>
                  <a:lnTo>
                    <a:pt x="526" y="605"/>
                  </a:lnTo>
                  <a:lnTo>
                    <a:pt x="525" y="609"/>
                  </a:lnTo>
                  <a:lnTo>
                    <a:pt x="525" y="613"/>
                  </a:lnTo>
                  <a:lnTo>
                    <a:pt x="525" y="614"/>
                  </a:lnTo>
                  <a:lnTo>
                    <a:pt x="524" y="616"/>
                  </a:lnTo>
                  <a:lnTo>
                    <a:pt x="522" y="616"/>
                  </a:lnTo>
                  <a:lnTo>
                    <a:pt x="519" y="616"/>
                  </a:lnTo>
                  <a:lnTo>
                    <a:pt x="519" y="616"/>
                  </a:lnTo>
                  <a:lnTo>
                    <a:pt x="521" y="620"/>
                  </a:lnTo>
                  <a:lnTo>
                    <a:pt x="523" y="623"/>
                  </a:lnTo>
                  <a:lnTo>
                    <a:pt x="527" y="625"/>
                  </a:lnTo>
                  <a:lnTo>
                    <a:pt x="533" y="626"/>
                  </a:lnTo>
                  <a:lnTo>
                    <a:pt x="533" y="626"/>
                  </a:lnTo>
                  <a:lnTo>
                    <a:pt x="535" y="630"/>
                  </a:lnTo>
                  <a:lnTo>
                    <a:pt x="537" y="634"/>
                  </a:lnTo>
                  <a:lnTo>
                    <a:pt x="539" y="639"/>
                  </a:lnTo>
                  <a:lnTo>
                    <a:pt x="540" y="641"/>
                  </a:lnTo>
                  <a:lnTo>
                    <a:pt x="539" y="646"/>
                  </a:lnTo>
                  <a:lnTo>
                    <a:pt x="539" y="646"/>
                  </a:lnTo>
                  <a:lnTo>
                    <a:pt x="537" y="643"/>
                  </a:lnTo>
                  <a:lnTo>
                    <a:pt x="536" y="645"/>
                  </a:lnTo>
                  <a:lnTo>
                    <a:pt x="534" y="645"/>
                  </a:lnTo>
                  <a:lnTo>
                    <a:pt x="531" y="646"/>
                  </a:lnTo>
                  <a:lnTo>
                    <a:pt x="531" y="646"/>
                  </a:lnTo>
                  <a:lnTo>
                    <a:pt x="532" y="648"/>
                  </a:lnTo>
                  <a:lnTo>
                    <a:pt x="534" y="650"/>
                  </a:lnTo>
                  <a:lnTo>
                    <a:pt x="538" y="650"/>
                  </a:lnTo>
                  <a:lnTo>
                    <a:pt x="542" y="650"/>
                  </a:lnTo>
                  <a:lnTo>
                    <a:pt x="542" y="650"/>
                  </a:lnTo>
                  <a:lnTo>
                    <a:pt x="542" y="659"/>
                  </a:lnTo>
                  <a:lnTo>
                    <a:pt x="542" y="659"/>
                  </a:lnTo>
                  <a:lnTo>
                    <a:pt x="542" y="661"/>
                  </a:lnTo>
                  <a:lnTo>
                    <a:pt x="541" y="662"/>
                  </a:lnTo>
                  <a:lnTo>
                    <a:pt x="537" y="663"/>
                  </a:lnTo>
                  <a:lnTo>
                    <a:pt x="537" y="663"/>
                  </a:lnTo>
                  <a:lnTo>
                    <a:pt x="538" y="667"/>
                  </a:lnTo>
                  <a:lnTo>
                    <a:pt x="539" y="670"/>
                  </a:lnTo>
                  <a:lnTo>
                    <a:pt x="539" y="670"/>
                  </a:lnTo>
                  <a:lnTo>
                    <a:pt x="541" y="673"/>
                  </a:lnTo>
                  <a:lnTo>
                    <a:pt x="543" y="676"/>
                  </a:lnTo>
                  <a:lnTo>
                    <a:pt x="542" y="677"/>
                  </a:lnTo>
                  <a:lnTo>
                    <a:pt x="541" y="679"/>
                  </a:lnTo>
                  <a:lnTo>
                    <a:pt x="535" y="681"/>
                  </a:lnTo>
                  <a:lnTo>
                    <a:pt x="535" y="681"/>
                  </a:lnTo>
                  <a:lnTo>
                    <a:pt x="535" y="675"/>
                  </a:lnTo>
                  <a:lnTo>
                    <a:pt x="537" y="670"/>
                  </a:lnTo>
                  <a:lnTo>
                    <a:pt x="537" y="670"/>
                  </a:lnTo>
                  <a:lnTo>
                    <a:pt x="535" y="669"/>
                  </a:lnTo>
                  <a:lnTo>
                    <a:pt x="531" y="668"/>
                  </a:lnTo>
                  <a:lnTo>
                    <a:pt x="521" y="668"/>
                  </a:lnTo>
                  <a:lnTo>
                    <a:pt x="521" y="668"/>
                  </a:lnTo>
                  <a:lnTo>
                    <a:pt x="521" y="662"/>
                  </a:lnTo>
                  <a:lnTo>
                    <a:pt x="521" y="656"/>
                  </a:lnTo>
                  <a:lnTo>
                    <a:pt x="521" y="656"/>
                  </a:lnTo>
                  <a:lnTo>
                    <a:pt x="520" y="653"/>
                  </a:lnTo>
                  <a:lnTo>
                    <a:pt x="519" y="650"/>
                  </a:lnTo>
                  <a:lnTo>
                    <a:pt x="519" y="650"/>
                  </a:lnTo>
                  <a:lnTo>
                    <a:pt x="519" y="647"/>
                  </a:lnTo>
                  <a:lnTo>
                    <a:pt x="520" y="645"/>
                  </a:lnTo>
                  <a:lnTo>
                    <a:pt x="521" y="642"/>
                  </a:lnTo>
                  <a:lnTo>
                    <a:pt x="521" y="641"/>
                  </a:lnTo>
                  <a:lnTo>
                    <a:pt x="521" y="641"/>
                  </a:lnTo>
                  <a:lnTo>
                    <a:pt x="520" y="638"/>
                  </a:lnTo>
                  <a:lnTo>
                    <a:pt x="519" y="635"/>
                  </a:lnTo>
                  <a:lnTo>
                    <a:pt x="519" y="633"/>
                  </a:lnTo>
                  <a:lnTo>
                    <a:pt x="519" y="633"/>
                  </a:lnTo>
                  <a:lnTo>
                    <a:pt x="521" y="632"/>
                  </a:lnTo>
                  <a:lnTo>
                    <a:pt x="521" y="632"/>
                  </a:lnTo>
                  <a:lnTo>
                    <a:pt x="518" y="628"/>
                  </a:lnTo>
                  <a:lnTo>
                    <a:pt x="515" y="626"/>
                  </a:lnTo>
                  <a:lnTo>
                    <a:pt x="511" y="622"/>
                  </a:lnTo>
                  <a:lnTo>
                    <a:pt x="510" y="620"/>
                  </a:lnTo>
                  <a:lnTo>
                    <a:pt x="509" y="618"/>
                  </a:lnTo>
                  <a:lnTo>
                    <a:pt x="509" y="618"/>
                  </a:lnTo>
                  <a:lnTo>
                    <a:pt x="509" y="616"/>
                  </a:lnTo>
                  <a:lnTo>
                    <a:pt x="510" y="614"/>
                  </a:lnTo>
                  <a:lnTo>
                    <a:pt x="511" y="612"/>
                  </a:lnTo>
                  <a:lnTo>
                    <a:pt x="511" y="610"/>
                  </a:lnTo>
                  <a:lnTo>
                    <a:pt x="511" y="610"/>
                  </a:lnTo>
                  <a:lnTo>
                    <a:pt x="510" y="605"/>
                  </a:lnTo>
                  <a:lnTo>
                    <a:pt x="509" y="600"/>
                  </a:lnTo>
                  <a:lnTo>
                    <a:pt x="509" y="600"/>
                  </a:lnTo>
                  <a:lnTo>
                    <a:pt x="505" y="598"/>
                  </a:lnTo>
                  <a:lnTo>
                    <a:pt x="503" y="596"/>
                  </a:lnTo>
                  <a:lnTo>
                    <a:pt x="503" y="596"/>
                  </a:lnTo>
                  <a:lnTo>
                    <a:pt x="503" y="594"/>
                  </a:lnTo>
                  <a:lnTo>
                    <a:pt x="503" y="592"/>
                  </a:lnTo>
                  <a:lnTo>
                    <a:pt x="503" y="590"/>
                  </a:lnTo>
                  <a:lnTo>
                    <a:pt x="501" y="589"/>
                  </a:lnTo>
                  <a:lnTo>
                    <a:pt x="501" y="589"/>
                  </a:lnTo>
                  <a:lnTo>
                    <a:pt x="501" y="588"/>
                  </a:lnTo>
                  <a:lnTo>
                    <a:pt x="501" y="587"/>
                  </a:lnTo>
                  <a:lnTo>
                    <a:pt x="501" y="581"/>
                  </a:lnTo>
                  <a:lnTo>
                    <a:pt x="502" y="577"/>
                  </a:lnTo>
                  <a:lnTo>
                    <a:pt x="502" y="575"/>
                  </a:lnTo>
                  <a:lnTo>
                    <a:pt x="501" y="574"/>
                  </a:lnTo>
                  <a:lnTo>
                    <a:pt x="501" y="574"/>
                  </a:lnTo>
                  <a:lnTo>
                    <a:pt x="500" y="571"/>
                  </a:lnTo>
                  <a:lnTo>
                    <a:pt x="500" y="568"/>
                  </a:lnTo>
                  <a:lnTo>
                    <a:pt x="500" y="564"/>
                  </a:lnTo>
                  <a:lnTo>
                    <a:pt x="499" y="558"/>
                  </a:lnTo>
                  <a:lnTo>
                    <a:pt x="499" y="558"/>
                  </a:lnTo>
                  <a:lnTo>
                    <a:pt x="498" y="553"/>
                  </a:lnTo>
                  <a:lnTo>
                    <a:pt x="497" y="552"/>
                  </a:lnTo>
                  <a:lnTo>
                    <a:pt x="495" y="551"/>
                  </a:lnTo>
                  <a:lnTo>
                    <a:pt x="495" y="551"/>
                  </a:lnTo>
                  <a:lnTo>
                    <a:pt x="496" y="549"/>
                  </a:lnTo>
                  <a:lnTo>
                    <a:pt x="496" y="546"/>
                  </a:lnTo>
                  <a:lnTo>
                    <a:pt x="495" y="544"/>
                  </a:lnTo>
                  <a:lnTo>
                    <a:pt x="495" y="540"/>
                  </a:lnTo>
                  <a:lnTo>
                    <a:pt x="495" y="540"/>
                  </a:lnTo>
                  <a:lnTo>
                    <a:pt x="491" y="535"/>
                  </a:lnTo>
                  <a:lnTo>
                    <a:pt x="485" y="531"/>
                  </a:lnTo>
                  <a:lnTo>
                    <a:pt x="485" y="531"/>
                  </a:lnTo>
                  <a:lnTo>
                    <a:pt x="486" y="526"/>
                  </a:lnTo>
                  <a:lnTo>
                    <a:pt x="485" y="523"/>
                  </a:lnTo>
                  <a:lnTo>
                    <a:pt x="483" y="515"/>
                  </a:lnTo>
                  <a:lnTo>
                    <a:pt x="481" y="509"/>
                  </a:lnTo>
                  <a:lnTo>
                    <a:pt x="479" y="501"/>
                  </a:lnTo>
                  <a:lnTo>
                    <a:pt x="479" y="501"/>
                  </a:lnTo>
                  <a:lnTo>
                    <a:pt x="480" y="501"/>
                  </a:lnTo>
                  <a:lnTo>
                    <a:pt x="481" y="499"/>
                  </a:lnTo>
                  <a:lnTo>
                    <a:pt x="481" y="495"/>
                  </a:lnTo>
                  <a:lnTo>
                    <a:pt x="481" y="495"/>
                  </a:lnTo>
                  <a:lnTo>
                    <a:pt x="485" y="494"/>
                  </a:lnTo>
                  <a:lnTo>
                    <a:pt x="489" y="493"/>
                  </a:lnTo>
                  <a:lnTo>
                    <a:pt x="491" y="491"/>
                  </a:lnTo>
                  <a:lnTo>
                    <a:pt x="493" y="489"/>
                  </a:lnTo>
                  <a:lnTo>
                    <a:pt x="493" y="489"/>
                  </a:lnTo>
                  <a:lnTo>
                    <a:pt x="490" y="487"/>
                  </a:lnTo>
                  <a:lnTo>
                    <a:pt x="485" y="486"/>
                  </a:lnTo>
                  <a:lnTo>
                    <a:pt x="482" y="485"/>
                  </a:lnTo>
                  <a:lnTo>
                    <a:pt x="479" y="484"/>
                  </a:lnTo>
                  <a:lnTo>
                    <a:pt x="479" y="484"/>
                  </a:lnTo>
                  <a:lnTo>
                    <a:pt x="478" y="483"/>
                  </a:lnTo>
                  <a:lnTo>
                    <a:pt x="477" y="480"/>
                  </a:lnTo>
                  <a:lnTo>
                    <a:pt x="475" y="479"/>
                  </a:lnTo>
                  <a:lnTo>
                    <a:pt x="472" y="479"/>
                  </a:lnTo>
                  <a:lnTo>
                    <a:pt x="472" y="479"/>
                  </a:lnTo>
                  <a:lnTo>
                    <a:pt x="472" y="477"/>
                  </a:lnTo>
                  <a:lnTo>
                    <a:pt x="471" y="475"/>
                  </a:lnTo>
                  <a:lnTo>
                    <a:pt x="470" y="473"/>
                  </a:lnTo>
                  <a:lnTo>
                    <a:pt x="468" y="473"/>
                  </a:lnTo>
                  <a:lnTo>
                    <a:pt x="468" y="473"/>
                  </a:lnTo>
                  <a:lnTo>
                    <a:pt x="468" y="459"/>
                  </a:lnTo>
                  <a:lnTo>
                    <a:pt x="468" y="459"/>
                  </a:lnTo>
                  <a:lnTo>
                    <a:pt x="467" y="456"/>
                  </a:lnTo>
                  <a:lnTo>
                    <a:pt x="464" y="455"/>
                  </a:lnTo>
                  <a:lnTo>
                    <a:pt x="459" y="452"/>
                  </a:lnTo>
                  <a:lnTo>
                    <a:pt x="459" y="452"/>
                  </a:lnTo>
                  <a:lnTo>
                    <a:pt x="458" y="448"/>
                  </a:lnTo>
                  <a:lnTo>
                    <a:pt x="456" y="445"/>
                  </a:lnTo>
                  <a:lnTo>
                    <a:pt x="453" y="437"/>
                  </a:lnTo>
                  <a:lnTo>
                    <a:pt x="451" y="433"/>
                  </a:lnTo>
                  <a:lnTo>
                    <a:pt x="450" y="429"/>
                  </a:lnTo>
                  <a:lnTo>
                    <a:pt x="450" y="425"/>
                  </a:lnTo>
                  <a:lnTo>
                    <a:pt x="450" y="418"/>
                  </a:lnTo>
                  <a:lnTo>
                    <a:pt x="450" y="418"/>
                  </a:lnTo>
                  <a:lnTo>
                    <a:pt x="449" y="416"/>
                  </a:lnTo>
                  <a:lnTo>
                    <a:pt x="448" y="412"/>
                  </a:lnTo>
                  <a:lnTo>
                    <a:pt x="448" y="412"/>
                  </a:lnTo>
                  <a:lnTo>
                    <a:pt x="447" y="411"/>
                  </a:lnTo>
                  <a:lnTo>
                    <a:pt x="445" y="410"/>
                  </a:lnTo>
                  <a:lnTo>
                    <a:pt x="441" y="410"/>
                  </a:lnTo>
                  <a:lnTo>
                    <a:pt x="441" y="410"/>
                  </a:lnTo>
                  <a:lnTo>
                    <a:pt x="441" y="394"/>
                  </a:lnTo>
                  <a:lnTo>
                    <a:pt x="441" y="394"/>
                  </a:lnTo>
                  <a:lnTo>
                    <a:pt x="440" y="393"/>
                  </a:lnTo>
                  <a:lnTo>
                    <a:pt x="439" y="393"/>
                  </a:lnTo>
                  <a:lnTo>
                    <a:pt x="438" y="394"/>
                  </a:lnTo>
                  <a:lnTo>
                    <a:pt x="438" y="394"/>
                  </a:lnTo>
                  <a:lnTo>
                    <a:pt x="437" y="394"/>
                  </a:lnTo>
                  <a:lnTo>
                    <a:pt x="437" y="392"/>
                  </a:lnTo>
                  <a:lnTo>
                    <a:pt x="436" y="390"/>
                  </a:lnTo>
                  <a:lnTo>
                    <a:pt x="436" y="390"/>
                  </a:lnTo>
                  <a:lnTo>
                    <a:pt x="433" y="387"/>
                  </a:lnTo>
                  <a:lnTo>
                    <a:pt x="430" y="385"/>
                  </a:lnTo>
                  <a:lnTo>
                    <a:pt x="430" y="385"/>
                  </a:lnTo>
                  <a:lnTo>
                    <a:pt x="430" y="383"/>
                  </a:lnTo>
                  <a:lnTo>
                    <a:pt x="428" y="381"/>
                  </a:lnTo>
                  <a:lnTo>
                    <a:pt x="428" y="381"/>
                  </a:lnTo>
                  <a:lnTo>
                    <a:pt x="429" y="375"/>
                  </a:lnTo>
                  <a:lnTo>
                    <a:pt x="429" y="370"/>
                  </a:lnTo>
                  <a:lnTo>
                    <a:pt x="428" y="366"/>
                  </a:lnTo>
                  <a:lnTo>
                    <a:pt x="429" y="363"/>
                  </a:lnTo>
                  <a:lnTo>
                    <a:pt x="430" y="361"/>
                  </a:lnTo>
                  <a:lnTo>
                    <a:pt x="430" y="361"/>
                  </a:lnTo>
                  <a:lnTo>
                    <a:pt x="429" y="357"/>
                  </a:lnTo>
                  <a:lnTo>
                    <a:pt x="426" y="356"/>
                  </a:lnTo>
                  <a:lnTo>
                    <a:pt x="422" y="356"/>
                  </a:lnTo>
                  <a:lnTo>
                    <a:pt x="418" y="356"/>
                  </a:lnTo>
                  <a:lnTo>
                    <a:pt x="418" y="356"/>
                  </a:lnTo>
                  <a:lnTo>
                    <a:pt x="418" y="351"/>
                  </a:lnTo>
                  <a:lnTo>
                    <a:pt x="418" y="351"/>
                  </a:lnTo>
                  <a:lnTo>
                    <a:pt x="417" y="350"/>
                  </a:lnTo>
                  <a:lnTo>
                    <a:pt x="416" y="350"/>
                  </a:lnTo>
                  <a:lnTo>
                    <a:pt x="415" y="350"/>
                  </a:lnTo>
                  <a:lnTo>
                    <a:pt x="414" y="349"/>
                  </a:lnTo>
                  <a:lnTo>
                    <a:pt x="414" y="349"/>
                  </a:lnTo>
                  <a:lnTo>
                    <a:pt x="414" y="347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2" y="343"/>
                  </a:lnTo>
                  <a:lnTo>
                    <a:pt x="410" y="342"/>
                  </a:lnTo>
                  <a:lnTo>
                    <a:pt x="409" y="339"/>
                  </a:lnTo>
                  <a:lnTo>
                    <a:pt x="410" y="336"/>
                  </a:lnTo>
                  <a:lnTo>
                    <a:pt x="410" y="336"/>
                  </a:lnTo>
                  <a:lnTo>
                    <a:pt x="407" y="337"/>
                  </a:lnTo>
                  <a:lnTo>
                    <a:pt x="406" y="336"/>
                  </a:lnTo>
                  <a:lnTo>
                    <a:pt x="404" y="334"/>
                  </a:lnTo>
                  <a:lnTo>
                    <a:pt x="402" y="333"/>
                  </a:lnTo>
                  <a:lnTo>
                    <a:pt x="400" y="333"/>
                  </a:lnTo>
                  <a:lnTo>
                    <a:pt x="400" y="333"/>
                  </a:lnTo>
                  <a:lnTo>
                    <a:pt x="400" y="331"/>
                  </a:lnTo>
                  <a:lnTo>
                    <a:pt x="399" y="330"/>
                  </a:lnTo>
                  <a:lnTo>
                    <a:pt x="396" y="329"/>
                  </a:lnTo>
                  <a:lnTo>
                    <a:pt x="396" y="329"/>
                  </a:lnTo>
                  <a:lnTo>
                    <a:pt x="396" y="324"/>
                  </a:lnTo>
                  <a:lnTo>
                    <a:pt x="397" y="321"/>
                  </a:lnTo>
                  <a:lnTo>
                    <a:pt x="397" y="317"/>
                  </a:lnTo>
                  <a:lnTo>
                    <a:pt x="396" y="313"/>
                  </a:lnTo>
                  <a:lnTo>
                    <a:pt x="396" y="313"/>
                  </a:lnTo>
                  <a:lnTo>
                    <a:pt x="391" y="308"/>
                  </a:lnTo>
                  <a:lnTo>
                    <a:pt x="388" y="306"/>
                  </a:lnTo>
                  <a:lnTo>
                    <a:pt x="382" y="305"/>
                  </a:lnTo>
                  <a:lnTo>
                    <a:pt x="382" y="305"/>
                  </a:lnTo>
                  <a:lnTo>
                    <a:pt x="382" y="303"/>
                  </a:lnTo>
                  <a:lnTo>
                    <a:pt x="382" y="302"/>
                  </a:lnTo>
                  <a:lnTo>
                    <a:pt x="380" y="298"/>
                  </a:lnTo>
                  <a:lnTo>
                    <a:pt x="380" y="295"/>
                  </a:lnTo>
                  <a:lnTo>
                    <a:pt x="380" y="294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6" y="293"/>
                  </a:lnTo>
                  <a:lnTo>
                    <a:pt x="387" y="295"/>
                  </a:lnTo>
                  <a:lnTo>
                    <a:pt x="387" y="300"/>
                  </a:lnTo>
                  <a:lnTo>
                    <a:pt x="387" y="300"/>
                  </a:lnTo>
                  <a:close/>
                  <a:moveTo>
                    <a:pt x="517" y="616"/>
                  </a:moveTo>
                  <a:lnTo>
                    <a:pt x="517" y="616"/>
                  </a:lnTo>
                  <a:lnTo>
                    <a:pt x="517" y="612"/>
                  </a:lnTo>
                  <a:lnTo>
                    <a:pt x="517" y="612"/>
                  </a:lnTo>
                  <a:lnTo>
                    <a:pt x="513" y="612"/>
                  </a:lnTo>
                  <a:lnTo>
                    <a:pt x="513" y="612"/>
                  </a:lnTo>
                  <a:lnTo>
                    <a:pt x="513" y="616"/>
                  </a:lnTo>
                  <a:lnTo>
                    <a:pt x="513" y="616"/>
                  </a:lnTo>
                  <a:lnTo>
                    <a:pt x="517" y="616"/>
                  </a:lnTo>
                  <a:lnTo>
                    <a:pt x="517" y="616"/>
                  </a:lnTo>
                  <a:close/>
                  <a:moveTo>
                    <a:pt x="519" y="602"/>
                  </a:moveTo>
                  <a:lnTo>
                    <a:pt x="519" y="602"/>
                  </a:lnTo>
                  <a:lnTo>
                    <a:pt x="519" y="596"/>
                  </a:lnTo>
                  <a:lnTo>
                    <a:pt x="519" y="596"/>
                  </a:lnTo>
                  <a:lnTo>
                    <a:pt x="515" y="596"/>
                  </a:lnTo>
                  <a:lnTo>
                    <a:pt x="514" y="597"/>
                  </a:lnTo>
                  <a:lnTo>
                    <a:pt x="513" y="598"/>
                  </a:lnTo>
                  <a:lnTo>
                    <a:pt x="513" y="598"/>
                  </a:lnTo>
                  <a:lnTo>
                    <a:pt x="515" y="599"/>
                  </a:lnTo>
                  <a:lnTo>
                    <a:pt x="516" y="600"/>
                  </a:lnTo>
                  <a:lnTo>
                    <a:pt x="517" y="601"/>
                  </a:lnTo>
                  <a:lnTo>
                    <a:pt x="519" y="602"/>
                  </a:lnTo>
                  <a:lnTo>
                    <a:pt x="519" y="6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04" name="Freeform 28"/>
            <p:cNvSpPr>
              <a:spLocks noEditPoints="1"/>
            </p:cNvSpPr>
            <p:nvPr/>
          </p:nvSpPr>
          <p:spPr bwMode="auto">
            <a:xfrm>
              <a:off x="893763" y="2887663"/>
              <a:ext cx="50800" cy="200025"/>
            </a:xfrm>
            <a:custGeom>
              <a:avLst/>
              <a:gdLst>
                <a:gd name="T0" fmla="*/ 22 w 32"/>
                <a:gd name="T1" fmla="*/ 15 h 126"/>
                <a:gd name="T2" fmla="*/ 19 w 32"/>
                <a:gd name="T3" fmla="*/ 16 h 126"/>
                <a:gd name="T4" fmla="*/ 15 w 32"/>
                <a:gd name="T5" fmla="*/ 15 h 126"/>
                <a:gd name="T6" fmla="*/ 12 w 32"/>
                <a:gd name="T7" fmla="*/ 14 h 126"/>
                <a:gd name="T8" fmla="*/ 15 w 32"/>
                <a:gd name="T9" fmla="*/ 10 h 126"/>
                <a:gd name="T10" fmla="*/ 19 w 32"/>
                <a:gd name="T11" fmla="*/ 7 h 126"/>
                <a:gd name="T12" fmla="*/ 21 w 32"/>
                <a:gd name="T13" fmla="*/ 2 h 126"/>
                <a:gd name="T14" fmla="*/ 28 w 32"/>
                <a:gd name="T15" fmla="*/ 0 h 126"/>
                <a:gd name="T16" fmla="*/ 30 w 32"/>
                <a:gd name="T17" fmla="*/ 11 h 126"/>
                <a:gd name="T18" fmla="*/ 30 w 32"/>
                <a:gd name="T19" fmla="*/ 22 h 126"/>
                <a:gd name="T20" fmla="*/ 29 w 32"/>
                <a:gd name="T21" fmla="*/ 27 h 126"/>
                <a:gd name="T22" fmla="*/ 27 w 32"/>
                <a:gd name="T23" fmla="*/ 34 h 126"/>
                <a:gd name="T24" fmla="*/ 26 w 32"/>
                <a:gd name="T25" fmla="*/ 36 h 126"/>
                <a:gd name="T26" fmla="*/ 24 w 32"/>
                <a:gd name="T27" fmla="*/ 48 h 126"/>
                <a:gd name="T28" fmla="*/ 24 w 32"/>
                <a:gd name="T29" fmla="*/ 52 h 126"/>
                <a:gd name="T30" fmla="*/ 19 w 32"/>
                <a:gd name="T31" fmla="*/ 53 h 126"/>
                <a:gd name="T32" fmla="*/ 21 w 32"/>
                <a:gd name="T33" fmla="*/ 56 h 126"/>
                <a:gd name="T34" fmla="*/ 19 w 32"/>
                <a:gd name="T35" fmla="*/ 61 h 126"/>
                <a:gd name="T36" fmla="*/ 19 w 32"/>
                <a:gd name="T37" fmla="*/ 74 h 126"/>
                <a:gd name="T38" fmla="*/ 16 w 32"/>
                <a:gd name="T39" fmla="*/ 90 h 126"/>
                <a:gd name="T40" fmla="*/ 12 w 32"/>
                <a:gd name="T41" fmla="*/ 111 h 126"/>
                <a:gd name="T42" fmla="*/ 10 w 32"/>
                <a:gd name="T43" fmla="*/ 123 h 126"/>
                <a:gd name="T44" fmla="*/ 6 w 32"/>
                <a:gd name="T45" fmla="*/ 124 h 126"/>
                <a:gd name="T46" fmla="*/ 4 w 32"/>
                <a:gd name="T47" fmla="*/ 119 h 126"/>
                <a:gd name="T48" fmla="*/ 5 w 32"/>
                <a:gd name="T49" fmla="*/ 115 h 126"/>
                <a:gd name="T50" fmla="*/ 6 w 32"/>
                <a:gd name="T51" fmla="*/ 113 h 126"/>
                <a:gd name="T52" fmla="*/ 1 w 32"/>
                <a:gd name="T53" fmla="*/ 106 h 126"/>
                <a:gd name="T54" fmla="*/ 6 w 32"/>
                <a:gd name="T55" fmla="*/ 101 h 126"/>
                <a:gd name="T56" fmla="*/ 0 w 32"/>
                <a:gd name="T57" fmla="*/ 88 h 126"/>
                <a:gd name="T58" fmla="*/ 3 w 32"/>
                <a:gd name="T59" fmla="*/ 88 h 126"/>
                <a:gd name="T60" fmla="*/ 4 w 32"/>
                <a:gd name="T61" fmla="*/ 81 h 126"/>
                <a:gd name="T62" fmla="*/ 8 w 32"/>
                <a:gd name="T63" fmla="*/ 81 h 126"/>
                <a:gd name="T64" fmla="*/ 6 w 32"/>
                <a:gd name="T65" fmla="*/ 74 h 126"/>
                <a:gd name="T66" fmla="*/ 7 w 32"/>
                <a:gd name="T67" fmla="*/ 71 h 126"/>
                <a:gd name="T68" fmla="*/ 8 w 32"/>
                <a:gd name="T69" fmla="*/ 68 h 126"/>
                <a:gd name="T70" fmla="*/ 6 w 32"/>
                <a:gd name="T71" fmla="*/ 52 h 126"/>
                <a:gd name="T72" fmla="*/ 16 w 32"/>
                <a:gd name="T73" fmla="*/ 50 h 126"/>
                <a:gd name="T74" fmla="*/ 13 w 32"/>
                <a:gd name="T75" fmla="*/ 48 h 126"/>
                <a:gd name="T76" fmla="*/ 10 w 32"/>
                <a:gd name="T77" fmla="*/ 36 h 126"/>
                <a:gd name="T78" fmla="*/ 10 w 32"/>
                <a:gd name="T79" fmla="*/ 22 h 126"/>
                <a:gd name="T80" fmla="*/ 24 w 32"/>
                <a:gd name="T81" fmla="*/ 16 h 126"/>
                <a:gd name="T82" fmla="*/ 16 w 32"/>
                <a:gd name="T83" fmla="*/ 34 h 126"/>
                <a:gd name="T84" fmla="*/ 14 w 32"/>
                <a:gd name="T85" fmla="*/ 38 h 126"/>
                <a:gd name="T86" fmla="*/ 16 w 32"/>
                <a:gd name="T87" fmla="*/ 41 h 126"/>
                <a:gd name="T88" fmla="*/ 19 w 32"/>
                <a:gd name="T89" fmla="*/ 38 h 126"/>
                <a:gd name="T90" fmla="*/ 16 w 32"/>
                <a:gd name="T91" fmla="*/ 3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126">
                  <a:moveTo>
                    <a:pt x="24" y="16"/>
                  </a:moveTo>
                  <a:lnTo>
                    <a:pt x="24" y="16"/>
                  </a:lnTo>
                  <a:lnTo>
                    <a:pt x="22" y="15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6" y="16"/>
                  </a:lnTo>
                  <a:lnTo>
                    <a:pt x="15" y="15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3" y="11"/>
                  </a:lnTo>
                  <a:lnTo>
                    <a:pt x="15" y="10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6"/>
                  </a:lnTo>
                  <a:lnTo>
                    <a:pt x="21" y="2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2"/>
                  </a:lnTo>
                  <a:lnTo>
                    <a:pt x="28" y="5"/>
                  </a:lnTo>
                  <a:lnTo>
                    <a:pt x="30" y="11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9" y="25"/>
                  </a:lnTo>
                  <a:lnTo>
                    <a:pt x="29" y="27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7" y="34"/>
                  </a:lnTo>
                  <a:lnTo>
                    <a:pt x="26" y="35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5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53"/>
                  </a:lnTo>
                  <a:lnTo>
                    <a:pt x="19" y="54"/>
                  </a:lnTo>
                  <a:lnTo>
                    <a:pt x="20" y="55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20" y="58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19" y="68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17" y="82"/>
                  </a:lnTo>
                  <a:lnTo>
                    <a:pt x="16" y="90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11"/>
                  </a:lnTo>
                  <a:lnTo>
                    <a:pt x="12" y="116"/>
                  </a:lnTo>
                  <a:lnTo>
                    <a:pt x="11" y="121"/>
                  </a:lnTo>
                  <a:lnTo>
                    <a:pt x="10" y="123"/>
                  </a:lnTo>
                  <a:lnTo>
                    <a:pt x="8" y="126"/>
                  </a:lnTo>
                  <a:lnTo>
                    <a:pt x="8" y="126"/>
                  </a:lnTo>
                  <a:lnTo>
                    <a:pt x="6" y="124"/>
                  </a:lnTo>
                  <a:lnTo>
                    <a:pt x="5" y="123"/>
                  </a:lnTo>
                  <a:lnTo>
                    <a:pt x="4" y="121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4" y="117"/>
                  </a:lnTo>
                  <a:lnTo>
                    <a:pt x="5" y="115"/>
                  </a:lnTo>
                  <a:lnTo>
                    <a:pt x="6" y="114"/>
                  </a:lnTo>
                  <a:lnTo>
                    <a:pt x="6" y="113"/>
                  </a:lnTo>
                  <a:lnTo>
                    <a:pt x="6" y="113"/>
                  </a:lnTo>
                  <a:lnTo>
                    <a:pt x="4" y="110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1" y="103"/>
                  </a:lnTo>
                  <a:lnTo>
                    <a:pt x="3" y="102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3" y="95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8"/>
                  </a:lnTo>
                  <a:lnTo>
                    <a:pt x="3" y="88"/>
                  </a:lnTo>
                  <a:lnTo>
                    <a:pt x="3" y="86"/>
                  </a:lnTo>
                  <a:lnTo>
                    <a:pt x="3" y="82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6" y="81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7" y="78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2"/>
                  </a:lnTo>
                  <a:lnTo>
                    <a:pt x="7" y="71"/>
                  </a:lnTo>
                  <a:lnTo>
                    <a:pt x="8" y="70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6" y="61"/>
                  </a:lnTo>
                  <a:lnTo>
                    <a:pt x="5" y="57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10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5" y="48"/>
                  </a:lnTo>
                  <a:lnTo>
                    <a:pt x="13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0" y="36"/>
                  </a:lnTo>
                  <a:lnTo>
                    <a:pt x="11" y="3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3" y="20"/>
                  </a:lnTo>
                  <a:lnTo>
                    <a:pt x="16" y="19"/>
                  </a:lnTo>
                  <a:lnTo>
                    <a:pt x="24" y="16"/>
                  </a:lnTo>
                  <a:lnTo>
                    <a:pt x="24" y="16"/>
                  </a:lnTo>
                  <a:close/>
                  <a:moveTo>
                    <a:pt x="16" y="34"/>
                  </a:moveTo>
                  <a:lnTo>
                    <a:pt x="16" y="34"/>
                  </a:lnTo>
                  <a:lnTo>
                    <a:pt x="16" y="36"/>
                  </a:lnTo>
                  <a:lnTo>
                    <a:pt x="15" y="37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1"/>
                  </a:lnTo>
                  <a:lnTo>
                    <a:pt x="17" y="41"/>
                  </a:lnTo>
                  <a:lnTo>
                    <a:pt x="18" y="40"/>
                  </a:lnTo>
                  <a:lnTo>
                    <a:pt x="19" y="38"/>
                  </a:lnTo>
                  <a:lnTo>
                    <a:pt x="19" y="35"/>
                  </a:lnTo>
                  <a:lnTo>
                    <a:pt x="18" y="34"/>
                  </a:lnTo>
                  <a:lnTo>
                    <a:pt x="16" y="34"/>
                  </a:lnTo>
                  <a:lnTo>
                    <a:pt x="1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05" name="Freeform 29"/>
            <p:cNvSpPr>
              <a:spLocks noEditPoints="1"/>
            </p:cNvSpPr>
            <p:nvPr/>
          </p:nvSpPr>
          <p:spPr bwMode="auto">
            <a:xfrm>
              <a:off x="881063" y="3055938"/>
              <a:ext cx="2709862" cy="1530350"/>
            </a:xfrm>
            <a:custGeom>
              <a:avLst/>
              <a:gdLst>
                <a:gd name="T0" fmla="*/ 1692 w 1707"/>
                <a:gd name="T1" fmla="*/ 262 h 964"/>
                <a:gd name="T2" fmla="*/ 1679 w 1707"/>
                <a:gd name="T3" fmla="*/ 312 h 964"/>
                <a:gd name="T4" fmla="*/ 1645 w 1707"/>
                <a:gd name="T5" fmla="*/ 399 h 964"/>
                <a:gd name="T6" fmla="*/ 1625 w 1707"/>
                <a:gd name="T7" fmla="*/ 457 h 964"/>
                <a:gd name="T8" fmla="*/ 1591 w 1707"/>
                <a:gd name="T9" fmla="*/ 513 h 964"/>
                <a:gd name="T10" fmla="*/ 1567 w 1707"/>
                <a:gd name="T11" fmla="*/ 562 h 964"/>
                <a:gd name="T12" fmla="*/ 1518 w 1707"/>
                <a:gd name="T13" fmla="*/ 632 h 964"/>
                <a:gd name="T14" fmla="*/ 1459 w 1707"/>
                <a:gd name="T15" fmla="*/ 694 h 964"/>
                <a:gd name="T16" fmla="*/ 1393 w 1707"/>
                <a:gd name="T17" fmla="*/ 753 h 964"/>
                <a:gd name="T18" fmla="*/ 1308 w 1707"/>
                <a:gd name="T19" fmla="*/ 820 h 964"/>
                <a:gd name="T20" fmla="*/ 1243 w 1707"/>
                <a:gd name="T21" fmla="*/ 858 h 964"/>
                <a:gd name="T22" fmla="*/ 1178 w 1707"/>
                <a:gd name="T23" fmla="*/ 899 h 964"/>
                <a:gd name="T24" fmla="*/ 1049 w 1707"/>
                <a:gd name="T25" fmla="*/ 937 h 964"/>
                <a:gd name="T26" fmla="*/ 945 w 1707"/>
                <a:gd name="T27" fmla="*/ 953 h 964"/>
                <a:gd name="T28" fmla="*/ 851 w 1707"/>
                <a:gd name="T29" fmla="*/ 959 h 964"/>
                <a:gd name="T30" fmla="*/ 790 w 1707"/>
                <a:gd name="T31" fmla="*/ 957 h 964"/>
                <a:gd name="T32" fmla="*/ 711 w 1707"/>
                <a:gd name="T33" fmla="*/ 944 h 964"/>
                <a:gd name="T34" fmla="*/ 621 w 1707"/>
                <a:gd name="T35" fmla="*/ 924 h 964"/>
                <a:gd name="T36" fmla="*/ 533 w 1707"/>
                <a:gd name="T37" fmla="*/ 906 h 964"/>
                <a:gd name="T38" fmla="*/ 459 w 1707"/>
                <a:gd name="T39" fmla="*/ 866 h 964"/>
                <a:gd name="T40" fmla="*/ 386 w 1707"/>
                <a:gd name="T41" fmla="*/ 827 h 964"/>
                <a:gd name="T42" fmla="*/ 325 w 1707"/>
                <a:gd name="T43" fmla="*/ 789 h 964"/>
                <a:gd name="T44" fmla="*/ 252 w 1707"/>
                <a:gd name="T45" fmla="*/ 728 h 964"/>
                <a:gd name="T46" fmla="*/ 198 w 1707"/>
                <a:gd name="T47" fmla="*/ 662 h 964"/>
                <a:gd name="T48" fmla="*/ 157 w 1707"/>
                <a:gd name="T49" fmla="*/ 601 h 964"/>
                <a:gd name="T50" fmla="*/ 115 w 1707"/>
                <a:gd name="T51" fmla="*/ 546 h 964"/>
                <a:gd name="T52" fmla="*/ 69 w 1707"/>
                <a:gd name="T53" fmla="*/ 443 h 964"/>
                <a:gd name="T54" fmla="*/ 50 w 1707"/>
                <a:gd name="T55" fmla="*/ 403 h 964"/>
                <a:gd name="T56" fmla="*/ 22 w 1707"/>
                <a:gd name="T57" fmla="*/ 278 h 964"/>
                <a:gd name="T58" fmla="*/ 8 w 1707"/>
                <a:gd name="T59" fmla="*/ 186 h 964"/>
                <a:gd name="T60" fmla="*/ 4 w 1707"/>
                <a:gd name="T61" fmla="*/ 29 h 964"/>
                <a:gd name="T62" fmla="*/ 18 w 1707"/>
                <a:gd name="T63" fmla="*/ 126 h 964"/>
                <a:gd name="T64" fmla="*/ 27 w 1707"/>
                <a:gd name="T65" fmla="*/ 208 h 964"/>
                <a:gd name="T66" fmla="*/ 38 w 1707"/>
                <a:gd name="T67" fmla="*/ 285 h 964"/>
                <a:gd name="T68" fmla="*/ 63 w 1707"/>
                <a:gd name="T69" fmla="*/ 386 h 964"/>
                <a:gd name="T70" fmla="*/ 103 w 1707"/>
                <a:gd name="T71" fmla="*/ 486 h 964"/>
                <a:gd name="T72" fmla="*/ 159 w 1707"/>
                <a:gd name="T73" fmla="*/ 582 h 964"/>
                <a:gd name="T74" fmla="*/ 208 w 1707"/>
                <a:gd name="T75" fmla="*/ 647 h 964"/>
                <a:gd name="T76" fmla="*/ 269 w 1707"/>
                <a:gd name="T77" fmla="*/ 723 h 964"/>
                <a:gd name="T78" fmla="*/ 340 w 1707"/>
                <a:gd name="T79" fmla="*/ 785 h 964"/>
                <a:gd name="T80" fmla="*/ 414 w 1707"/>
                <a:gd name="T81" fmla="*/ 824 h 964"/>
                <a:gd name="T82" fmla="*/ 506 w 1707"/>
                <a:gd name="T83" fmla="*/ 857 h 964"/>
                <a:gd name="T84" fmla="*/ 594 w 1707"/>
                <a:gd name="T85" fmla="*/ 885 h 964"/>
                <a:gd name="T86" fmla="*/ 684 w 1707"/>
                <a:gd name="T87" fmla="*/ 909 h 964"/>
                <a:gd name="T88" fmla="*/ 775 w 1707"/>
                <a:gd name="T89" fmla="*/ 920 h 964"/>
                <a:gd name="T90" fmla="*/ 907 w 1707"/>
                <a:gd name="T91" fmla="*/ 926 h 964"/>
                <a:gd name="T92" fmla="*/ 1058 w 1707"/>
                <a:gd name="T93" fmla="*/ 901 h 964"/>
                <a:gd name="T94" fmla="*/ 1165 w 1707"/>
                <a:gd name="T95" fmla="*/ 867 h 964"/>
                <a:gd name="T96" fmla="*/ 1261 w 1707"/>
                <a:gd name="T97" fmla="*/ 814 h 964"/>
                <a:gd name="T98" fmla="*/ 1324 w 1707"/>
                <a:gd name="T99" fmla="*/ 766 h 964"/>
                <a:gd name="T100" fmla="*/ 1400 w 1707"/>
                <a:gd name="T101" fmla="*/ 705 h 964"/>
                <a:gd name="T102" fmla="*/ 1481 w 1707"/>
                <a:gd name="T103" fmla="*/ 623 h 964"/>
                <a:gd name="T104" fmla="*/ 1534 w 1707"/>
                <a:gd name="T105" fmla="*/ 545 h 964"/>
                <a:gd name="T106" fmla="*/ 1581 w 1707"/>
                <a:gd name="T107" fmla="*/ 456 h 964"/>
                <a:gd name="T108" fmla="*/ 1637 w 1707"/>
                <a:gd name="T109" fmla="*/ 332 h 964"/>
                <a:gd name="T110" fmla="*/ 1657 w 1707"/>
                <a:gd name="T111" fmla="*/ 262 h 964"/>
                <a:gd name="T112" fmla="*/ 1669 w 1707"/>
                <a:gd name="T113" fmla="*/ 177 h 964"/>
                <a:gd name="T114" fmla="*/ 1672 w 1707"/>
                <a:gd name="T115" fmla="*/ 56 h 964"/>
                <a:gd name="T116" fmla="*/ 1677 w 1707"/>
                <a:gd name="T117" fmla="*/ 0 h 964"/>
                <a:gd name="T118" fmla="*/ 1691 w 1707"/>
                <a:gd name="T119" fmla="*/ 43 h 964"/>
                <a:gd name="T120" fmla="*/ 1703 w 1707"/>
                <a:gd name="T121" fmla="*/ 93 h 964"/>
                <a:gd name="T122" fmla="*/ 1704 w 1707"/>
                <a:gd name="T123" fmla="*/ 170 h 964"/>
                <a:gd name="T124" fmla="*/ 1686 w 1707"/>
                <a:gd name="T125" fmla="*/ 2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7" h="964">
                  <a:moveTo>
                    <a:pt x="1692" y="201"/>
                  </a:moveTo>
                  <a:lnTo>
                    <a:pt x="1692" y="201"/>
                  </a:lnTo>
                  <a:lnTo>
                    <a:pt x="1692" y="203"/>
                  </a:lnTo>
                  <a:lnTo>
                    <a:pt x="1693" y="203"/>
                  </a:lnTo>
                  <a:lnTo>
                    <a:pt x="1694" y="201"/>
                  </a:lnTo>
                  <a:lnTo>
                    <a:pt x="1696" y="201"/>
                  </a:lnTo>
                  <a:lnTo>
                    <a:pt x="1696" y="201"/>
                  </a:lnTo>
                  <a:lnTo>
                    <a:pt x="1698" y="200"/>
                  </a:lnTo>
                  <a:lnTo>
                    <a:pt x="1699" y="200"/>
                  </a:lnTo>
                  <a:lnTo>
                    <a:pt x="1700" y="201"/>
                  </a:lnTo>
                  <a:lnTo>
                    <a:pt x="1701" y="201"/>
                  </a:lnTo>
                  <a:lnTo>
                    <a:pt x="1701" y="201"/>
                  </a:lnTo>
                  <a:lnTo>
                    <a:pt x="1701" y="205"/>
                  </a:lnTo>
                  <a:lnTo>
                    <a:pt x="1699" y="207"/>
                  </a:lnTo>
                  <a:lnTo>
                    <a:pt x="1698" y="209"/>
                  </a:lnTo>
                  <a:lnTo>
                    <a:pt x="1695" y="209"/>
                  </a:lnTo>
                  <a:lnTo>
                    <a:pt x="1690" y="210"/>
                  </a:lnTo>
                  <a:lnTo>
                    <a:pt x="1685" y="208"/>
                  </a:lnTo>
                  <a:lnTo>
                    <a:pt x="1685" y="208"/>
                  </a:lnTo>
                  <a:lnTo>
                    <a:pt x="1685" y="216"/>
                  </a:lnTo>
                  <a:lnTo>
                    <a:pt x="1686" y="219"/>
                  </a:lnTo>
                  <a:lnTo>
                    <a:pt x="1687" y="221"/>
                  </a:lnTo>
                  <a:lnTo>
                    <a:pt x="1687" y="221"/>
                  </a:lnTo>
                  <a:lnTo>
                    <a:pt x="1688" y="224"/>
                  </a:lnTo>
                  <a:lnTo>
                    <a:pt x="1687" y="226"/>
                  </a:lnTo>
                  <a:lnTo>
                    <a:pt x="1685" y="228"/>
                  </a:lnTo>
                  <a:lnTo>
                    <a:pt x="1683" y="229"/>
                  </a:lnTo>
                  <a:lnTo>
                    <a:pt x="1682" y="229"/>
                  </a:lnTo>
                  <a:lnTo>
                    <a:pt x="1681" y="231"/>
                  </a:lnTo>
                  <a:lnTo>
                    <a:pt x="1681" y="231"/>
                  </a:lnTo>
                  <a:lnTo>
                    <a:pt x="1682" y="232"/>
                  </a:lnTo>
                  <a:lnTo>
                    <a:pt x="1683" y="233"/>
                  </a:lnTo>
                  <a:lnTo>
                    <a:pt x="1687" y="233"/>
                  </a:lnTo>
                  <a:lnTo>
                    <a:pt x="1687" y="233"/>
                  </a:lnTo>
                  <a:lnTo>
                    <a:pt x="1688" y="240"/>
                  </a:lnTo>
                  <a:lnTo>
                    <a:pt x="1689" y="248"/>
                  </a:lnTo>
                  <a:lnTo>
                    <a:pt x="1692" y="262"/>
                  </a:lnTo>
                  <a:lnTo>
                    <a:pt x="1692" y="262"/>
                  </a:lnTo>
                  <a:lnTo>
                    <a:pt x="1689" y="265"/>
                  </a:lnTo>
                  <a:lnTo>
                    <a:pt x="1688" y="267"/>
                  </a:lnTo>
                  <a:lnTo>
                    <a:pt x="1685" y="267"/>
                  </a:lnTo>
                  <a:lnTo>
                    <a:pt x="1685" y="267"/>
                  </a:lnTo>
                  <a:lnTo>
                    <a:pt x="1685" y="271"/>
                  </a:lnTo>
                  <a:lnTo>
                    <a:pt x="1686" y="276"/>
                  </a:lnTo>
                  <a:lnTo>
                    <a:pt x="1685" y="278"/>
                  </a:lnTo>
                  <a:lnTo>
                    <a:pt x="1685" y="279"/>
                  </a:lnTo>
                  <a:lnTo>
                    <a:pt x="1683" y="280"/>
                  </a:lnTo>
                  <a:lnTo>
                    <a:pt x="1681" y="280"/>
                  </a:lnTo>
                  <a:lnTo>
                    <a:pt x="1681" y="280"/>
                  </a:lnTo>
                  <a:lnTo>
                    <a:pt x="1681" y="282"/>
                  </a:lnTo>
                  <a:lnTo>
                    <a:pt x="1682" y="284"/>
                  </a:lnTo>
                  <a:lnTo>
                    <a:pt x="1685" y="285"/>
                  </a:lnTo>
                  <a:lnTo>
                    <a:pt x="1685" y="285"/>
                  </a:lnTo>
                  <a:lnTo>
                    <a:pt x="1683" y="289"/>
                  </a:lnTo>
                  <a:lnTo>
                    <a:pt x="1679" y="291"/>
                  </a:lnTo>
                  <a:lnTo>
                    <a:pt x="1679" y="291"/>
                  </a:lnTo>
                  <a:lnTo>
                    <a:pt x="1679" y="293"/>
                  </a:lnTo>
                  <a:lnTo>
                    <a:pt x="1680" y="295"/>
                  </a:lnTo>
                  <a:lnTo>
                    <a:pt x="1680" y="296"/>
                  </a:lnTo>
                  <a:lnTo>
                    <a:pt x="1681" y="298"/>
                  </a:lnTo>
                  <a:lnTo>
                    <a:pt x="1681" y="298"/>
                  </a:lnTo>
                  <a:lnTo>
                    <a:pt x="1679" y="298"/>
                  </a:lnTo>
                  <a:lnTo>
                    <a:pt x="1679" y="299"/>
                  </a:lnTo>
                  <a:lnTo>
                    <a:pt x="1679" y="300"/>
                  </a:lnTo>
                  <a:lnTo>
                    <a:pt x="1679" y="300"/>
                  </a:lnTo>
                  <a:lnTo>
                    <a:pt x="1680" y="302"/>
                  </a:lnTo>
                  <a:lnTo>
                    <a:pt x="1679" y="303"/>
                  </a:lnTo>
                  <a:lnTo>
                    <a:pt x="1678" y="306"/>
                  </a:lnTo>
                  <a:lnTo>
                    <a:pt x="1677" y="309"/>
                  </a:lnTo>
                  <a:lnTo>
                    <a:pt x="1677" y="309"/>
                  </a:lnTo>
                  <a:lnTo>
                    <a:pt x="1678" y="311"/>
                  </a:lnTo>
                  <a:lnTo>
                    <a:pt x="1678" y="312"/>
                  </a:lnTo>
                  <a:lnTo>
                    <a:pt x="1679" y="312"/>
                  </a:lnTo>
                  <a:lnTo>
                    <a:pt x="1679" y="312"/>
                  </a:lnTo>
                  <a:lnTo>
                    <a:pt x="1678" y="313"/>
                  </a:lnTo>
                  <a:lnTo>
                    <a:pt x="1677" y="314"/>
                  </a:lnTo>
                  <a:lnTo>
                    <a:pt x="1674" y="316"/>
                  </a:lnTo>
                  <a:lnTo>
                    <a:pt x="1674" y="316"/>
                  </a:lnTo>
                  <a:lnTo>
                    <a:pt x="1673" y="318"/>
                  </a:lnTo>
                  <a:lnTo>
                    <a:pt x="1674" y="320"/>
                  </a:lnTo>
                  <a:lnTo>
                    <a:pt x="1674" y="322"/>
                  </a:lnTo>
                  <a:lnTo>
                    <a:pt x="1674" y="325"/>
                  </a:lnTo>
                  <a:lnTo>
                    <a:pt x="1674" y="325"/>
                  </a:lnTo>
                  <a:lnTo>
                    <a:pt x="1671" y="326"/>
                  </a:lnTo>
                  <a:lnTo>
                    <a:pt x="1669" y="327"/>
                  </a:lnTo>
                  <a:lnTo>
                    <a:pt x="1669" y="327"/>
                  </a:lnTo>
                  <a:lnTo>
                    <a:pt x="1668" y="332"/>
                  </a:lnTo>
                  <a:lnTo>
                    <a:pt x="1667" y="338"/>
                  </a:lnTo>
                  <a:lnTo>
                    <a:pt x="1667" y="338"/>
                  </a:lnTo>
                  <a:lnTo>
                    <a:pt x="1664" y="340"/>
                  </a:lnTo>
                  <a:lnTo>
                    <a:pt x="1661" y="340"/>
                  </a:lnTo>
                  <a:lnTo>
                    <a:pt x="1661" y="340"/>
                  </a:lnTo>
                  <a:lnTo>
                    <a:pt x="1661" y="346"/>
                  </a:lnTo>
                  <a:lnTo>
                    <a:pt x="1660" y="350"/>
                  </a:lnTo>
                  <a:lnTo>
                    <a:pt x="1658" y="352"/>
                  </a:lnTo>
                  <a:lnTo>
                    <a:pt x="1653" y="354"/>
                  </a:lnTo>
                  <a:lnTo>
                    <a:pt x="1653" y="354"/>
                  </a:lnTo>
                  <a:lnTo>
                    <a:pt x="1655" y="357"/>
                  </a:lnTo>
                  <a:lnTo>
                    <a:pt x="1658" y="358"/>
                  </a:lnTo>
                  <a:lnTo>
                    <a:pt x="1663" y="360"/>
                  </a:lnTo>
                  <a:lnTo>
                    <a:pt x="1663" y="360"/>
                  </a:lnTo>
                  <a:lnTo>
                    <a:pt x="1660" y="368"/>
                  </a:lnTo>
                  <a:lnTo>
                    <a:pt x="1655" y="374"/>
                  </a:lnTo>
                  <a:lnTo>
                    <a:pt x="1654" y="377"/>
                  </a:lnTo>
                  <a:lnTo>
                    <a:pt x="1653" y="381"/>
                  </a:lnTo>
                  <a:lnTo>
                    <a:pt x="1654" y="386"/>
                  </a:lnTo>
                  <a:lnTo>
                    <a:pt x="1657" y="390"/>
                  </a:lnTo>
                  <a:lnTo>
                    <a:pt x="1657" y="390"/>
                  </a:lnTo>
                  <a:lnTo>
                    <a:pt x="1652" y="391"/>
                  </a:lnTo>
                  <a:lnTo>
                    <a:pt x="1649" y="393"/>
                  </a:lnTo>
                  <a:lnTo>
                    <a:pt x="1645" y="399"/>
                  </a:lnTo>
                  <a:lnTo>
                    <a:pt x="1645" y="399"/>
                  </a:lnTo>
                  <a:lnTo>
                    <a:pt x="1645" y="412"/>
                  </a:lnTo>
                  <a:lnTo>
                    <a:pt x="1645" y="412"/>
                  </a:lnTo>
                  <a:lnTo>
                    <a:pt x="1645" y="415"/>
                  </a:lnTo>
                  <a:lnTo>
                    <a:pt x="1644" y="417"/>
                  </a:lnTo>
                  <a:lnTo>
                    <a:pt x="1642" y="418"/>
                  </a:lnTo>
                  <a:lnTo>
                    <a:pt x="1641" y="421"/>
                  </a:lnTo>
                  <a:lnTo>
                    <a:pt x="1641" y="421"/>
                  </a:lnTo>
                  <a:lnTo>
                    <a:pt x="1641" y="423"/>
                  </a:lnTo>
                  <a:lnTo>
                    <a:pt x="1641" y="425"/>
                  </a:lnTo>
                  <a:lnTo>
                    <a:pt x="1641" y="425"/>
                  </a:lnTo>
                  <a:lnTo>
                    <a:pt x="1639" y="425"/>
                  </a:lnTo>
                  <a:lnTo>
                    <a:pt x="1636" y="425"/>
                  </a:lnTo>
                  <a:lnTo>
                    <a:pt x="1636" y="425"/>
                  </a:lnTo>
                  <a:lnTo>
                    <a:pt x="1636" y="428"/>
                  </a:lnTo>
                  <a:lnTo>
                    <a:pt x="1636" y="431"/>
                  </a:lnTo>
                  <a:lnTo>
                    <a:pt x="1636" y="431"/>
                  </a:lnTo>
                  <a:lnTo>
                    <a:pt x="1634" y="432"/>
                  </a:lnTo>
                  <a:lnTo>
                    <a:pt x="1634" y="433"/>
                  </a:lnTo>
                  <a:lnTo>
                    <a:pt x="1634" y="435"/>
                  </a:lnTo>
                  <a:lnTo>
                    <a:pt x="1633" y="437"/>
                  </a:lnTo>
                  <a:lnTo>
                    <a:pt x="1633" y="437"/>
                  </a:lnTo>
                  <a:lnTo>
                    <a:pt x="1629" y="439"/>
                  </a:lnTo>
                  <a:lnTo>
                    <a:pt x="1629" y="439"/>
                  </a:lnTo>
                  <a:lnTo>
                    <a:pt x="1629" y="440"/>
                  </a:lnTo>
                  <a:lnTo>
                    <a:pt x="1630" y="441"/>
                  </a:lnTo>
                  <a:lnTo>
                    <a:pt x="1632" y="443"/>
                  </a:lnTo>
                  <a:lnTo>
                    <a:pt x="1633" y="445"/>
                  </a:lnTo>
                  <a:lnTo>
                    <a:pt x="1634" y="447"/>
                  </a:lnTo>
                  <a:lnTo>
                    <a:pt x="1633" y="449"/>
                  </a:lnTo>
                  <a:lnTo>
                    <a:pt x="1633" y="449"/>
                  </a:lnTo>
                  <a:lnTo>
                    <a:pt x="1631" y="450"/>
                  </a:lnTo>
                  <a:lnTo>
                    <a:pt x="1628" y="451"/>
                  </a:lnTo>
                  <a:lnTo>
                    <a:pt x="1626" y="452"/>
                  </a:lnTo>
                  <a:lnTo>
                    <a:pt x="1623" y="453"/>
                  </a:lnTo>
                  <a:lnTo>
                    <a:pt x="1623" y="453"/>
                  </a:lnTo>
                  <a:lnTo>
                    <a:pt x="1625" y="457"/>
                  </a:lnTo>
                  <a:lnTo>
                    <a:pt x="1625" y="463"/>
                  </a:lnTo>
                  <a:lnTo>
                    <a:pt x="1625" y="463"/>
                  </a:lnTo>
                  <a:lnTo>
                    <a:pt x="1621" y="464"/>
                  </a:lnTo>
                  <a:lnTo>
                    <a:pt x="1619" y="465"/>
                  </a:lnTo>
                  <a:lnTo>
                    <a:pt x="1619" y="469"/>
                  </a:lnTo>
                  <a:lnTo>
                    <a:pt x="1618" y="472"/>
                  </a:lnTo>
                  <a:lnTo>
                    <a:pt x="1618" y="475"/>
                  </a:lnTo>
                  <a:lnTo>
                    <a:pt x="1617" y="478"/>
                  </a:lnTo>
                  <a:lnTo>
                    <a:pt x="1615" y="479"/>
                  </a:lnTo>
                  <a:lnTo>
                    <a:pt x="1611" y="479"/>
                  </a:lnTo>
                  <a:lnTo>
                    <a:pt x="1611" y="479"/>
                  </a:lnTo>
                  <a:lnTo>
                    <a:pt x="1612" y="485"/>
                  </a:lnTo>
                  <a:lnTo>
                    <a:pt x="1613" y="490"/>
                  </a:lnTo>
                  <a:lnTo>
                    <a:pt x="1615" y="494"/>
                  </a:lnTo>
                  <a:lnTo>
                    <a:pt x="1613" y="500"/>
                  </a:lnTo>
                  <a:lnTo>
                    <a:pt x="1613" y="500"/>
                  </a:lnTo>
                  <a:lnTo>
                    <a:pt x="1611" y="500"/>
                  </a:lnTo>
                  <a:lnTo>
                    <a:pt x="1610" y="499"/>
                  </a:lnTo>
                  <a:lnTo>
                    <a:pt x="1608" y="497"/>
                  </a:lnTo>
                  <a:lnTo>
                    <a:pt x="1606" y="496"/>
                  </a:lnTo>
                  <a:lnTo>
                    <a:pt x="1604" y="495"/>
                  </a:lnTo>
                  <a:lnTo>
                    <a:pt x="1602" y="495"/>
                  </a:lnTo>
                  <a:lnTo>
                    <a:pt x="1602" y="495"/>
                  </a:lnTo>
                  <a:lnTo>
                    <a:pt x="1601" y="496"/>
                  </a:lnTo>
                  <a:lnTo>
                    <a:pt x="1601" y="497"/>
                  </a:lnTo>
                  <a:lnTo>
                    <a:pt x="1602" y="498"/>
                  </a:lnTo>
                  <a:lnTo>
                    <a:pt x="1602" y="500"/>
                  </a:lnTo>
                  <a:lnTo>
                    <a:pt x="1602" y="500"/>
                  </a:lnTo>
                  <a:lnTo>
                    <a:pt x="1600" y="501"/>
                  </a:lnTo>
                  <a:lnTo>
                    <a:pt x="1598" y="502"/>
                  </a:lnTo>
                  <a:lnTo>
                    <a:pt x="1598" y="502"/>
                  </a:lnTo>
                  <a:lnTo>
                    <a:pt x="1597" y="505"/>
                  </a:lnTo>
                  <a:lnTo>
                    <a:pt x="1596" y="509"/>
                  </a:lnTo>
                  <a:lnTo>
                    <a:pt x="1596" y="509"/>
                  </a:lnTo>
                  <a:lnTo>
                    <a:pt x="1591" y="511"/>
                  </a:lnTo>
                  <a:lnTo>
                    <a:pt x="1591" y="511"/>
                  </a:lnTo>
                  <a:lnTo>
                    <a:pt x="1591" y="513"/>
                  </a:lnTo>
                  <a:lnTo>
                    <a:pt x="1591" y="513"/>
                  </a:lnTo>
                  <a:lnTo>
                    <a:pt x="1593" y="513"/>
                  </a:lnTo>
                  <a:lnTo>
                    <a:pt x="1593" y="513"/>
                  </a:lnTo>
                  <a:lnTo>
                    <a:pt x="1591" y="524"/>
                  </a:lnTo>
                  <a:lnTo>
                    <a:pt x="1591" y="524"/>
                  </a:lnTo>
                  <a:lnTo>
                    <a:pt x="1589" y="529"/>
                  </a:lnTo>
                  <a:lnTo>
                    <a:pt x="1586" y="534"/>
                  </a:lnTo>
                  <a:lnTo>
                    <a:pt x="1586" y="534"/>
                  </a:lnTo>
                  <a:lnTo>
                    <a:pt x="1587" y="536"/>
                  </a:lnTo>
                  <a:lnTo>
                    <a:pt x="1588" y="538"/>
                  </a:lnTo>
                  <a:lnTo>
                    <a:pt x="1589" y="539"/>
                  </a:lnTo>
                  <a:lnTo>
                    <a:pt x="1591" y="540"/>
                  </a:lnTo>
                  <a:lnTo>
                    <a:pt x="1591" y="540"/>
                  </a:lnTo>
                  <a:lnTo>
                    <a:pt x="1590" y="541"/>
                  </a:lnTo>
                  <a:lnTo>
                    <a:pt x="1589" y="542"/>
                  </a:lnTo>
                  <a:lnTo>
                    <a:pt x="1588" y="542"/>
                  </a:lnTo>
                  <a:lnTo>
                    <a:pt x="1586" y="542"/>
                  </a:lnTo>
                  <a:lnTo>
                    <a:pt x="1586" y="542"/>
                  </a:lnTo>
                  <a:lnTo>
                    <a:pt x="1586" y="544"/>
                  </a:lnTo>
                  <a:lnTo>
                    <a:pt x="1586" y="548"/>
                  </a:lnTo>
                  <a:lnTo>
                    <a:pt x="1585" y="551"/>
                  </a:lnTo>
                  <a:lnTo>
                    <a:pt x="1584" y="551"/>
                  </a:lnTo>
                  <a:lnTo>
                    <a:pt x="1582" y="552"/>
                  </a:lnTo>
                  <a:lnTo>
                    <a:pt x="1582" y="552"/>
                  </a:lnTo>
                  <a:lnTo>
                    <a:pt x="1582" y="555"/>
                  </a:lnTo>
                  <a:lnTo>
                    <a:pt x="1580" y="558"/>
                  </a:lnTo>
                  <a:lnTo>
                    <a:pt x="1578" y="560"/>
                  </a:lnTo>
                  <a:lnTo>
                    <a:pt x="1574" y="560"/>
                  </a:lnTo>
                  <a:lnTo>
                    <a:pt x="1574" y="560"/>
                  </a:lnTo>
                  <a:lnTo>
                    <a:pt x="1575" y="558"/>
                  </a:lnTo>
                  <a:lnTo>
                    <a:pt x="1577" y="557"/>
                  </a:lnTo>
                  <a:lnTo>
                    <a:pt x="1577" y="556"/>
                  </a:lnTo>
                  <a:lnTo>
                    <a:pt x="1576" y="554"/>
                  </a:lnTo>
                  <a:lnTo>
                    <a:pt x="1576" y="554"/>
                  </a:lnTo>
                  <a:lnTo>
                    <a:pt x="1572" y="555"/>
                  </a:lnTo>
                  <a:lnTo>
                    <a:pt x="1570" y="557"/>
                  </a:lnTo>
                  <a:lnTo>
                    <a:pt x="1567" y="562"/>
                  </a:lnTo>
                  <a:lnTo>
                    <a:pt x="1565" y="564"/>
                  </a:lnTo>
                  <a:lnTo>
                    <a:pt x="1564" y="566"/>
                  </a:lnTo>
                  <a:lnTo>
                    <a:pt x="1561" y="569"/>
                  </a:lnTo>
                  <a:lnTo>
                    <a:pt x="1558" y="570"/>
                  </a:lnTo>
                  <a:lnTo>
                    <a:pt x="1558" y="570"/>
                  </a:lnTo>
                  <a:lnTo>
                    <a:pt x="1558" y="573"/>
                  </a:lnTo>
                  <a:lnTo>
                    <a:pt x="1556" y="575"/>
                  </a:lnTo>
                  <a:lnTo>
                    <a:pt x="1555" y="577"/>
                  </a:lnTo>
                  <a:lnTo>
                    <a:pt x="1556" y="580"/>
                  </a:lnTo>
                  <a:lnTo>
                    <a:pt x="1556" y="580"/>
                  </a:lnTo>
                  <a:lnTo>
                    <a:pt x="1554" y="582"/>
                  </a:lnTo>
                  <a:lnTo>
                    <a:pt x="1551" y="582"/>
                  </a:lnTo>
                  <a:lnTo>
                    <a:pt x="1548" y="580"/>
                  </a:lnTo>
                  <a:lnTo>
                    <a:pt x="1548" y="580"/>
                  </a:lnTo>
                  <a:lnTo>
                    <a:pt x="1548" y="584"/>
                  </a:lnTo>
                  <a:lnTo>
                    <a:pt x="1548" y="587"/>
                  </a:lnTo>
                  <a:lnTo>
                    <a:pt x="1547" y="590"/>
                  </a:lnTo>
                  <a:lnTo>
                    <a:pt x="1546" y="592"/>
                  </a:lnTo>
                  <a:lnTo>
                    <a:pt x="1542" y="594"/>
                  </a:lnTo>
                  <a:lnTo>
                    <a:pt x="1538" y="596"/>
                  </a:lnTo>
                  <a:lnTo>
                    <a:pt x="1538" y="596"/>
                  </a:lnTo>
                  <a:lnTo>
                    <a:pt x="1537" y="601"/>
                  </a:lnTo>
                  <a:lnTo>
                    <a:pt x="1536" y="605"/>
                  </a:lnTo>
                  <a:lnTo>
                    <a:pt x="1534" y="610"/>
                  </a:lnTo>
                  <a:lnTo>
                    <a:pt x="1533" y="614"/>
                  </a:lnTo>
                  <a:lnTo>
                    <a:pt x="1533" y="614"/>
                  </a:lnTo>
                  <a:lnTo>
                    <a:pt x="1531" y="615"/>
                  </a:lnTo>
                  <a:lnTo>
                    <a:pt x="1530" y="615"/>
                  </a:lnTo>
                  <a:lnTo>
                    <a:pt x="1528" y="618"/>
                  </a:lnTo>
                  <a:lnTo>
                    <a:pt x="1527" y="620"/>
                  </a:lnTo>
                  <a:lnTo>
                    <a:pt x="1526" y="621"/>
                  </a:lnTo>
                  <a:lnTo>
                    <a:pt x="1524" y="621"/>
                  </a:lnTo>
                  <a:lnTo>
                    <a:pt x="1524" y="621"/>
                  </a:lnTo>
                  <a:lnTo>
                    <a:pt x="1524" y="624"/>
                  </a:lnTo>
                  <a:lnTo>
                    <a:pt x="1524" y="626"/>
                  </a:lnTo>
                  <a:lnTo>
                    <a:pt x="1521" y="630"/>
                  </a:lnTo>
                  <a:lnTo>
                    <a:pt x="1518" y="632"/>
                  </a:lnTo>
                  <a:lnTo>
                    <a:pt x="1517" y="634"/>
                  </a:lnTo>
                  <a:lnTo>
                    <a:pt x="1517" y="637"/>
                  </a:lnTo>
                  <a:lnTo>
                    <a:pt x="1517" y="637"/>
                  </a:lnTo>
                  <a:lnTo>
                    <a:pt x="1511" y="637"/>
                  </a:lnTo>
                  <a:lnTo>
                    <a:pt x="1507" y="639"/>
                  </a:lnTo>
                  <a:lnTo>
                    <a:pt x="1503" y="641"/>
                  </a:lnTo>
                  <a:lnTo>
                    <a:pt x="1499" y="643"/>
                  </a:lnTo>
                  <a:lnTo>
                    <a:pt x="1499" y="643"/>
                  </a:lnTo>
                  <a:lnTo>
                    <a:pt x="1500" y="646"/>
                  </a:lnTo>
                  <a:lnTo>
                    <a:pt x="1500" y="648"/>
                  </a:lnTo>
                  <a:lnTo>
                    <a:pt x="1499" y="652"/>
                  </a:lnTo>
                  <a:lnTo>
                    <a:pt x="1498" y="654"/>
                  </a:lnTo>
                  <a:lnTo>
                    <a:pt x="1498" y="656"/>
                  </a:lnTo>
                  <a:lnTo>
                    <a:pt x="1499" y="659"/>
                  </a:lnTo>
                  <a:lnTo>
                    <a:pt x="1499" y="659"/>
                  </a:lnTo>
                  <a:lnTo>
                    <a:pt x="1497" y="659"/>
                  </a:lnTo>
                  <a:lnTo>
                    <a:pt x="1496" y="658"/>
                  </a:lnTo>
                  <a:lnTo>
                    <a:pt x="1495" y="657"/>
                  </a:lnTo>
                  <a:lnTo>
                    <a:pt x="1493" y="657"/>
                  </a:lnTo>
                  <a:lnTo>
                    <a:pt x="1493" y="657"/>
                  </a:lnTo>
                  <a:lnTo>
                    <a:pt x="1490" y="658"/>
                  </a:lnTo>
                  <a:lnTo>
                    <a:pt x="1489" y="660"/>
                  </a:lnTo>
                  <a:lnTo>
                    <a:pt x="1488" y="665"/>
                  </a:lnTo>
                  <a:lnTo>
                    <a:pt x="1488" y="679"/>
                  </a:lnTo>
                  <a:lnTo>
                    <a:pt x="1488" y="679"/>
                  </a:lnTo>
                  <a:lnTo>
                    <a:pt x="1483" y="681"/>
                  </a:lnTo>
                  <a:lnTo>
                    <a:pt x="1479" y="683"/>
                  </a:lnTo>
                  <a:lnTo>
                    <a:pt x="1474" y="685"/>
                  </a:lnTo>
                  <a:lnTo>
                    <a:pt x="1467" y="686"/>
                  </a:lnTo>
                  <a:lnTo>
                    <a:pt x="1467" y="686"/>
                  </a:lnTo>
                  <a:lnTo>
                    <a:pt x="1466" y="686"/>
                  </a:lnTo>
                  <a:lnTo>
                    <a:pt x="1464" y="688"/>
                  </a:lnTo>
                  <a:lnTo>
                    <a:pt x="1463" y="691"/>
                  </a:lnTo>
                  <a:lnTo>
                    <a:pt x="1463" y="693"/>
                  </a:lnTo>
                  <a:lnTo>
                    <a:pt x="1463" y="693"/>
                  </a:lnTo>
                  <a:lnTo>
                    <a:pt x="1461" y="693"/>
                  </a:lnTo>
                  <a:lnTo>
                    <a:pt x="1459" y="694"/>
                  </a:lnTo>
                  <a:lnTo>
                    <a:pt x="1458" y="695"/>
                  </a:lnTo>
                  <a:lnTo>
                    <a:pt x="1457" y="697"/>
                  </a:lnTo>
                  <a:lnTo>
                    <a:pt x="1457" y="697"/>
                  </a:lnTo>
                  <a:lnTo>
                    <a:pt x="1456" y="699"/>
                  </a:lnTo>
                  <a:lnTo>
                    <a:pt x="1457" y="700"/>
                  </a:lnTo>
                  <a:lnTo>
                    <a:pt x="1459" y="701"/>
                  </a:lnTo>
                  <a:lnTo>
                    <a:pt x="1461" y="702"/>
                  </a:lnTo>
                  <a:lnTo>
                    <a:pt x="1462" y="704"/>
                  </a:lnTo>
                  <a:lnTo>
                    <a:pt x="1461" y="706"/>
                  </a:lnTo>
                  <a:lnTo>
                    <a:pt x="1461" y="706"/>
                  </a:lnTo>
                  <a:lnTo>
                    <a:pt x="1447" y="706"/>
                  </a:lnTo>
                  <a:lnTo>
                    <a:pt x="1447" y="706"/>
                  </a:lnTo>
                  <a:lnTo>
                    <a:pt x="1443" y="709"/>
                  </a:lnTo>
                  <a:lnTo>
                    <a:pt x="1439" y="714"/>
                  </a:lnTo>
                  <a:lnTo>
                    <a:pt x="1436" y="718"/>
                  </a:lnTo>
                  <a:lnTo>
                    <a:pt x="1434" y="724"/>
                  </a:lnTo>
                  <a:lnTo>
                    <a:pt x="1434" y="724"/>
                  </a:lnTo>
                  <a:lnTo>
                    <a:pt x="1430" y="725"/>
                  </a:lnTo>
                  <a:lnTo>
                    <a:pt x="1426" y="726"/>
                  </a:lnTo>
                  <a:lnTo>
                    <a:pt x="1423" y="728"/>
                  </a:lnTo>
                  <a:lnTo>
                    <a:pt x="1421" y="728"/>
                  </a:lnTo>
                  <a:lnTo>
                    <a:pt x="1419" y="728"/>
                  </a:lnTo>
                  <a:lnTo>
                    <a:pt x="1419" y="728"/>
                  </a:lnTo>
                  <a:lnTo>
                    <a:pt x="1417" y="729"/>
                  </a:lnTo>
                  <a:lnTo>
                    <a:pt x="1417" y="732"/>
                  </a:lnTo>
                  <a:lnTo>
                    <a:pt x="1416" y="738"/>
                  </a:lnTo>
                  <a:lnTo>
                    <a:pt x="1416" y="738"/>
                  </a:lnTo>
                  <a:lnTo>
                    <a:pt x="1412" y="738"/>
                  </a:lnTo>
                  <a:lnTo>
                    <a:pt x="1407" y="737"/>
                  </a:lnTo>
                  <a:lnTo>
                    <a:pt x="1400" y="735"/>
                  </a:lnTo>
                  <a:lnTo>
                    <a:pt x="1400" y="735"/>
                  </a:lnTo>
                  <a:lnTo>
                    <a:pt x="1398" y="738"/>
                  </a:lnTo>
                  <a:lnTo>
                    <a:pt x="1397" y="741"/>
                  </a:lnTo>
                  <a:lnTo>
                    <a:pt x="1396" y="746"/>
                  </a:lnTo>
                  <a:lnTo>
                    <a:pt x="1396" y="750"/>
                  </a:lnTo>
                  <a:lnTo>
                    <a:pt x="1396" y="750"/>
                  </a:lnTo>
                  <a:lnTo>
                    <a:pt x="1393" y="753"/>
                  </a:lnTo>
                  <a:lnTo>
                    <a:pt x="1391" y="756"/>
                  </a:lnTo>
                  <a:lnTo>
                    <a:pt x="1389" y="759"/>
                  </a:lnTo>
                  <a:lnTo>
                    <a:pt x="1387" y="760"/>
                  </a:lnTo>
                  <a:lnTo>
                    <a:pt x="1385" y="760"/>
                  </a:lnTo>
                  <a:lnTo>
                    <a:pt x="1385" y="760"/>
                  </a:lnTo>
                  <a:lnTo>
                    <a:pt x="1383" y="761"/>
                  </a:lnTo>
                  <a:lnTo>
                    <a:pt x="1383" y="762"/>
                  </a:lnTo>
                  <a:lnTo>
                    <a:pt x="1382" y="766"/>
                  </a:lnTo>
                  <a:lnTo>
                    <a:pt x="1382" y="766"/>
                  </a:lnTo>
                  <a:lnTo>
                    <a:pt x="1376" y="769"/>
                  </a:lnTo>
                  <a:lnTo>
                    <a:pt x="1372" y="772"/>
                  </a:lnTo>
                  <a:lnTo>
                    <a:pt x="1370" y="774"/>
                  </a:lnTo>
                  <a:lnTo>
                    <a:pt x="1370" y="774"/>
                  </a:lnTo>
                  <a:lnTo>
                    <a:pt x="1370" y="782"/>
                  </a:lnTo>
                  <a:lnTo>
                    <a:pt x="1370" y="782"/>
                  </a:lnTo>
                  <a:lnTo>
                    <a:pt x="1358" y="788"/>
                  </a:lnTo>
                  <a:lnTo>
                    <a:pt x="1352" y="792"/>
                  </a:lnTo>
                  <a:lnTo>
                    <a:pt x="1344" y="794"/>
                  </a:lnTo>
                  <a:lnTo>
                    <a:pt x="1344" y="794"/>
                  </a:lnTo>
                  <a:lnTo>
                    <a:pt x="1343" y="795"/>
                  </a:lnTo>
                  <a:lnTo>
                    <a:pt x="1342" y="796"/>
                  </a:lnTo>
                  <a:lnTo>
                    <a:pt x="1342" y="800"/>
                  </a:lnTo>
                  <a:lnTo>
                    <a:pt x="1342" y="800"/>
                  </a:lnTo>
                  <a:lnTo>
                    <a:pt x="1335" y="801"/>
                  </a:lnTo>
                  <a:lnTo>
                    <a:pt x="1329" y="802"/>
                  </a:lnTo>
                  <a:lnTo>
                    <a:pt x="1322" y="804"/>
                  </a:lnTo>
                  <a:lnTo>
                    <a:pt x="1315" y="805"/>
                  </a:lnTo>
                  <a:lnTo>
                    <a:pt x="1315" y="805"/>
                  </a:lnTo>
                  <a:lnTo>
                    <a:pt x="1314" y="806"/>
                  </a:lnTo>
                  <a:lnTo>
                    <a:pt x="1313" y="808"/>
                  </a:lnTo>
                  <a:lnTo>
                    <a:pt x="1313" y="814"/>
                  </a:lnTo>
                  <a:lnTo>
                    <a:pt x="1313" y="817"/>
                  </a:lnTo>
                  <a:lnTo>
                    <a:pt x="1312" y="818"/>
                  </a:lnTo>
                  <a:lnTo>
                    <a:pt x="1310" y="819"/>
                  </a:lnTo>
                  <a:lnTo>
                    <a:pt x="1307" y="818"/>
                  </a:lnTo>
                  <a:lnTo>
                    <a:pt x="1307" y="818"/>
                  </a:lnTo>
                  <a:lnTo>
                    <a:pt x="1308" y="820"/>
                  </a:lnTo>
                  <a:lnTo>
                    <a:pt x="1309" y="820"/>
                  </a:lnTo>
                  <a:lnTo>
                    <a:pt x="1311" y="822"/>
                  </a:lnTo>
                  <a:lnTo>
                    <a:pt x="1313" y="823"/>
                  </a:lnTo>
                  <a:lnTo>
                    <a:pt x="1314" y="825"/>
                  </a:lnTo>
                  <a:lnTo>
                    <a:pt x="1313" y="827"/>
                  </a:lnTo>
                  <a:lnTo>
                    <a:pt x="1313" y="827"/>
                  </a:lnTo>
                  <a:lnTo>
                    <a:pt x="1311" y="827"/>
                  </a:lnTo>
                  <a:lnTo>
                    <a:pt x="1308" y="826"/>
                  </a:lnTo>
                  <a:lnTo>
                    <a:pt x="1304" y="825"/>
                  </a:lnTo>
                  <a:lnTo>
                    <a:pt x="1304" y="825"/>
                  </a:lnTo>
                  <a:lnTo>
                    <a:pt x="1304" y="828"/>
                  </a:lnTo>
                  <a:lnTo>
                    <a:pt x="1303" y="830"/>
                  </a:lnTo>
                  <a:lnTo>
                    <a:pt x="1302" y="831"/>
                  </a:lnTo>
                  <a:lnTo>
                    <a:pt x="1300" y="829"/>
                  </a:lnTo>
                  <a:lnTo>
                    <a:pt x="1300" y="829"/>
                  </a:lnTo>
                  <a:lnTo>
                    <a:pt x="1299" y="835"/>
                  </a:lnTo>
                  <a:lnTo>
                    <a:pt x="1300" y="838"/>
                  </a:lnTo>
                  <a:lnTo>
                    <a:pt x="1302" y="839"/>
                  </a:lnTo>
                  <a:lnTo>
                    <a:pt x="1302" y="839"/>
                  </a:lnTo>
                  <a:lnTo>
                    <a:pt x="1300" y="841"/>
                  </a:lnTo>
                  <a:lnTo>
                    <a:pt x="1297" y="842"/>
                  </a:lnTo>
                  <a:lnTo>
                    <a:pt x="1294" y="844"/>
                  </a:lnTo>
                  <a:lnTo>
                    <a:pt x="1293" y="847"/>
                  </a:lnTo>
                  <a:lnTo>
                    <a:pt x="1293" y="847"/>
                  </a:lnTo>
                  <a:lnTo>
                    <a:pt x="1290" y="847"/>
                  </a:lnTo>
                  <a:lnTo>
                    <a:pt x="1288" y="846"/>
                  </a:lnTo>
                  <a:lnTo>
                    <a:pt x="1286" y="845"/>
                  </a:lnTo>
                  <a:lnTo>
                    <a:pt x="1281" y="845"/>
                  </a:lnTo>
                  <a:lnTo>
                    <a:pt x="1281" y="845"/>
                  </a:lnTo>
                  <a:lnTo>
                    <a:pt x="1274" y="850"/>
                  </a:lnTo>
                  <a:lnTo>
                    <a:pt x="1266" y="856"/>
                  </a:lnTo>
                  <a:lnTo>
                    <a:pt x="1261" y="857"/>
                  </a:lnTo>
                  <a:lnTo>
                    <a:pt x="1256" y="858"/>
                  </a:lnTo>
                  <a:lnTo>
                    <a:pt x="1252" y="858"/>
                  </a:lnTo>
                  <a:lnTo>
                    <a:pt x="1246" y="857"/>
                  </a:lnTo>
                  <a:lnTo>
                    <a:pt x="1246" y="857"/>
                  </a:lnTo>
                  <a:lnTo>
                    <a:pt x="1243" y="858"/>
                  </a:lnTo>
                  <a:lnTo>
                    <a:pt x="1242" y="859"/>
                  </a:lnTo>
                  <a:lnTo>
                    <a:pt x="1242" y="862"/>
                  </a:lnTo>
                  <a:lnTo>
                    <a:pt x="1242" y="865"/>
                  </a:lnTo>
                  <a:lnTo>
                    <a:pt x="1242" y="867"/>
                  </a:lnTo>
                  <a:lnTo>
                    <a:pt x="1241" y="869"/>
                  </a:lnTo>
                  <a:lnTo>
                    <a:pt x="1241" y="869"/>
                  </a:lnTo>
                  <a:lnTo>
                    <a:pt x="1238" y="869"/>
                  </a:lnTo>
                  <a:lnTo>
                    <a:pt x="1234" y="870"/>
                  </a:lnTo>
                  <a:lnTo>
                    <a:pt x="1232" y="869"/>
                  </a:lnTo>
                  <a:lnTo>
                    <a:pt x="1231" y="869"/>
                  </a:lnTo>
                  <a:lnTo>
                    <a:pt x="1230" y="867"/>
                  </a:lnTo>
                  <a:lnTo>
                    <a:pt x="1230" y="867"/>
                  </a:lnTo>
                  <a:lnTo>
                    <a:pt x="1228" y="868"/>
                  </a:lnTo>
                  <a:lnTo>
                    <a:pt x="1226" y="870"/>
                  </a:lnTo>
                  <a:lnTo>
                    <a:pt x="1225" y="874"/>
                  </a:lnTo>
                  <a:lnTo>
                    <a:pt x="1221" y="875"/>
                  </a:lnTo>
                  <a:lnTo>
                    <a:pt x="1221" y="875"/>
                  </a:lnTo>
                  <a:lnTo>
                    <a:pt x="1218" y="875"/>
                  </a:lnTo>
                  <a:lnTo>
                    <a:pt x="1217" y="877"/>
                  </a:lnTo>
                  <a:lnTo>
                    <a:pt x="1217" y="877"/>
                  </a:lnTo>
                  <a:lnTo>
                    <a:pt x="1210" y="880"/>
                  </a:lnTo>
                  <a:lnTo>
                    <a:pt x="1207" y="882"/>
                  </a:lnTo>
                  <a:lnTo>
                    <a:pt x="1206" y="883"/>
                  </a:lnTo>
                  <a:lnTo>
                    <a:pt x="1206" y="885"/>
                  </a:lnTo>
                  <a:lnTo>
                    <a:pt x="1206" y="885"/>
                  </a:lnTo>
                  <a:lnTo>
                    <a:pt x="1200" y="885"/>
                  </a:lnTo>
                  <a:lnTo>
                    <a:pt x="1197" y="886"/>
                  </a:lnTo>
                  <a:lnTo>
                    <a:pt x="1194" y="887"/>
                  </a:lnTo>
                  <a:lnTo>
                    <a:pt x="1190" y="887"/>
                  </a:lnTo>
                  <a:lnTo>
                    <a:pt x="1190" y="887"/>
                  </a:lnTo>
                  <a:lnTo>
                    <a:pt x="1191" y="891"/>
                  </a:lnTo>
                  <a:lnTo>
                    <a:pt x="1192" y="894"/>
                  </a:lnTo>
                  <a:lnTo>
                    <a:pt x="1192" y="896"/>
                  </a:lnTo>
                  <a:lnTo>
                    <a:pt x="1190" y="899"/>
                  </a:lnTo>
                  <a:lnTo>
                    <a:pt x="1190" y="899"/>
                  </a:lnTo>
                  <a:lnTo>
                    <a:pt x="1178" y="899"/>
                  </a:lnTo>
                  <a:lnTo>
                    <a:pt x="1178" y="899"/>
                  </a:lnTo>
                  <a:lnTo>
                    <a:pt x="1176" y="900"/>
                  </a:lnTo>
                  <a:lnTo>
                    <a:pt x="1174" y="902"/>
                  </a:lnTo>
                  <a:lnTo>
                    <a:pt x="1170" y="906"/>
                  </a:lnTo>
                  <a:lnTo>
                    <a:pt x="1170" y="906"/>
                  </a:lnTo>
                  <a:lnTo>
                    <a:pt x="1164" y="905"/>
                  </a:lnTo>
                  <a:lnTo>
                    <a:pt x="1158" y="906"/>
                  </a:lnTo>
                  <a:lnTo>
                    <a:pt x="1154" y="907"/>
                  </a:lnTo>
                  <a:lnTo>
                    <a:pt x="1151" y="909"/>
                  </a:lnTo>
                  <a:lnTo>
                    <a:pt x="1145" y="915"/>
                  </a:lnTo>
                  <a:lnTo>
                    <a:pt x="1142" y="917"/>
                  </a:lnTo>
                  <a:lnTo>
                    <a:pt x="1138" y="919"/>
                  </a:lnTo>
                  <a:lnTo>
                    <a:pt x="1138" y="919"/>
                  </a:lnTo>
                  <a:lnTo>
                    <a:pt x="1135" y="919"/>
                  </a:lnTo>
                  <a:lnTo>
                    <a:pt x="1132" y="918"/>
                  </a:lnTo>
                  <a:lnTo>
                    <a:pt x="1130" y="916"/>
                  </a:lnTo>
                  <a:lnTo>
                    <a:pt x="1127" y="915"/>
                  </a:lnTo>
                  <a:lnTo>
                    <a:pt x="1127" y="915"/>
                  </a:lnTo>
                  <a:lnTo>
                    <a:pt x="1115" y="918"/>
                  </a:lnTo>
                  <a:lnTo>
                    <a:pt x="1103" y="921"/>
                  </a:lnTo>
                  <a:lnTo>
                    <a:pt x="1103" y="921"/>
                  </a:lnTo>
                  <a:lnTo>
                    <a:pt x="1103" y="932"/>
                  </a:lnTo>
                  <a:lnTo>
                    <a:pt x="1103" y="932"/>
                  </a:lnTo>
                  <a:lnTo>
                    <a:pt x="1092" y="935"/>
                  </a:lnTo>
                  <a:lnTo>
                    <a:pt x="1083" y="933"/>
                  </a:lnTo>
                  <a:lnTo>
                    <a:pt x="1074" y="933"/>
                  </a:lnTo>
                  <a:lnTo>
                    <a:pt x="1065" y="935"/>
                  </a:lnTo>
                  <a:lnTo>
                    <a:pt x="1065" y="935"/>
                  </a:lnTo>
                  <a:lnTo>
                    <a:pt x="1065" y="944"/>
                  </a:lnTo>
                  <a:lnTo>
                    <a:pt x="1065" y="944"/>
                  </a:lnTo>
                  <a:lnTo>
                    <a:pt x="1062" y="941"/>
                  </a:lnTo>
                  <a:lnTo>
                    <a:pt x="1060" y="937"/>
                  </a:lnTo>
                  <a:lnTo>
                    <a:pt x="1060" y="937"/>
                  </a:lnTo>
                  <a:lnTo>
                    <a:pt x="1057" y="939"/>
                  </a:lnTo>
                  <a:lnTo>
                    <a:pt x="1054" y="939"/>
                  </a:lnTo>
                  <a:lnTo>
                    <a:pt x="1051" y="939"/>
                  </a:lnTo>
                  <a:lnTo>
                    <a:pt x="1049" y="937"/>
                  </a:lnTo>
                  <a:lnTo>
                    <a:pt x="1049" y="937"/>
                  </a:lnTo>
                  <a:lnTo>
                    <a:pt x="1047" y="938"/>
                  </a:lnTo>
                  <a:lnTo>
                    <a:pt x="1047" y="940"/>
                  </a:lnTo>
                  <a:lnTo>
                    <a:pt x="1047" y="944"/>
                  </a:lnTo>
                  <a:lnTo>
                    <a:pt x="1047" y="944"/>
                  </a:lnTo>
                  <a:lnTo>
                    <a:pt x="1038" y="944"/>
                  </a:lnTo>
                  <a:lnTo>
                    <a:pt x="1034" y="945"/>
                  </a:lnTo>
                  <a:lnTo>
                    <a:pt x="1024" y="946"/>
                  </a:lnTo>
                  <a:lnTo>
                    <a:pt x="1024" y="946"/>
                  </a:lnTo>
                  <a:lnTo>
                    <a:pt x="1023" y="948"/>
                  </a:lnTo>
                  <a:lnTo>
                    <a:pt x="1021" y="949"/>
                  </a:lnTo>
                  <a:lnTo>
                    <a:pt x="1017" y="949"/>
                  </a:lnTo>
                  <a:lnTo>
                    <a:pt x="1014" y="949"/>
                  </a:lnTo>
                  <a:lnTo>
                    <a:pt x="1012" y="950"/>
                  </a:lnTo>
                  <a:lnTo>
                    <a:pt x="1011" y="952"/>
                  </a:lnTo>
                  <a:lnTo>
                    <a:pt x="1011" y="952"/>
                  </a:lnTo>
                  <a:lnTo>
                    <a:pt x="1005" y="951"/>
                  </a:lnTo>
                  <a:lnTo>
                    <a:pt x="1000" y="952"/>
                  </a:lnTo>
                  <a:lnTo>
                    <a:pt x="988" y="955"/>
                  </a:lnTo>
                  <a:lnTo>
                    <a:pt x="988" y="955"/>
                  </a:lnTo>
                  <a:lnTo>
                    <a:pt x="980" y="953"/>
                  </a:lnTo>
                  <a:lnTo>
                    <a:pt x="976" y="951"/>
                  </a:lnTo>
                  <a:lnTo>
                    <a:pt x="975" y="950"/>
                  </a:lnTo>
                  <a:lnTo>
                    <a:pt x="974" y="948"/>
                  </a:lnTo>
                  <a:lnTo>
                    <a:pt x="974" y="948"/>
                  </a:lnTo>
                  <a:lnTo>
                    <a:pt x="971" y="950"/>
                  </a:lnTo>
                  <a:lnTo>
                    <a:pt x="967" y="951"/>
                  </a:lnTo>
                  <a:lnTo>
                    <a:pt x="962" y="951"/>
                  </a:lnTo>
                  <a:lnTo>
                    <a:pt x="957" y="952"/>
                  </a:lnTo>
                  <a:lnTo>
                    <a:pt x="957" y="952"/>
                  </a:lnTo>
                  <a:lnTo>
                    <a:pt x="951" y="955"/>
                  </a:lnTo>
                  <a:lnTo>
                    <a:pt x="948" y="957"/>
                  </a:lnTo>
                  <a:lnTo>
                    <a:pt x="948" y="958"/>
                  </a:lnTo>
                  <a:lnTo>
                    <a:pt x="948" y="960"/>
                  </a:lnTo>
                  <a:lnTo>
                    <a:pt x="948" y="960"/>
                  </a:lnTo>
                  <a:lnTo>
                    <a:pt x="947" y="959"/>
                  </a:lnTo>
                  <a:lnTo>
                    <a:pt x="946" y="956"/>
                  </a:lnTo>
                  <a:lnTo>
                    <a:pt x="945" y="953"/>
                  </a:lnTo>
                  <a:lnTo>
                    <a:pt x="944" y="952"/>
                  </a:lnTo>
                  <a:lnTo>
                    <a:pt x="944" y="952"/>
                  </a:lnTo>
                  <a:lnTo>
                    <a:pt x="944" y="952"/>
                  </a:lnTo>
                  <a:lnTo>
                    <a:pt x="942" y="956"/>
                  </a:lnTo>
                  <a:lnTo>
                    <a:pt x="941" y="957"/>
                  </a:lnTo>
                  <a:lnTo>
                    <a:pt x="939" y="958"/>
                  </a:lnTo>
                  <a:lnTo>
                    <a:pt x="939" y="958"/>
                  </a:lnTo>
                  <a:lnTo>
                    <a:pt x="939" y="956"/>
                  </a:lnTo>
                  <a:lnTo>
                    <a:pt x="937" y="955"/>
                  </a:lnTo>
                  <a:lnTo>
                    <a:pt x="937" y="955"/>
                  </a:lnTo>
                  <a:lnTo>
                    <a:pt x="927" y="955"/>
                  </a:lnTo>
                  <a:lnTo>
                    <a:pt x="923" y="953"/>
                  </a:lnTo>
                  <a:lnTo>
                    <a:pt x="919" y="950"/>
                  </a:lnTo>
                  <a:lnTo>
                    <a:pt x="919" y="950"/>
                  </a:lnTo>
                  <a:lnTo>
                    <a:pt x="914" y="952"/>
                  </a:lnTo>
                  <a:lnTo>
                    <a:pt x="910" y="952"/>
                  </a:lnTo>
                  <a:lnTo>
                    <a:pt x="907" y="953"/>
                  </a:lnTo>
                  <a:lnTo>
                    <a:pt x="905" y="953"/>
                  </a:lnTo>
                  <a:lnTo>
                    <a:pt x="903" y="955"/>
                  </a:lnTo>
                  <a:lnTo>
                    <a:pt x="903" y="955"/>
                  </a:lnTo>
                  <a:lnTo>
                    <a:pt x="899" y="957"/>
                  </a:lnTo>
                  <a:lnTo>
                    <a:pt x="897" y="958"/>
                  </a:lnTo>
                  <a:lnTo>
                    <a:pt x="894" y="960"/>
                  </a:lnTo>
                  <a:lnTo>
                    <a:pt x="894" y="960"/>
                  </a:lnTo>
                  <a:lnTo>
                    <a:pt x="881" y="960"/>
                  </a:lnTo>
                  <a:lnTo>
                    <a:pt x="875" y="959"/>
                  </a:lnTo>
                  <a:lnTo>
                    <a:pt x="871" y="959"/>
                  </a:lnTo>
                  <a:lnTo>
                    <a:pt x="869" y="958"/>
                  </a:lnTo>
                  <a:lnTo>
                    <a:pt x="869" y="958"/>
                  </a:lnTo>
                  <a:lnTo>
                    <a:pt x="866" y="959"/>
                  </a:lnTo>
                  <a:lnTo>
                    <a:pt x="863" y="960"/>
                  </a:lnTo>
                  <a:lnTo>
                    <a:pt x="860" y="961"/>
                  </a:lnTo>
                  <a:lnTo>
                    <a:pt x="859" y="962"/>
                  </a:lnTo>
                  <a:lnTo>
                    <a:pt x="859" y="964"/>
                  </a:lnTo>
                  <a:lnTo>
                    <a:pt x="859" y="964"/>
                  </a:lnTo>
                  <a:lnTo>
                    <a:pt x="855" y="961"/>
                  </a:lnTo>
                  <a:lnTo>
                    <a:pt x="851" y="959"/>
                  </a:lnTo>
                  <a:lnTo>
                    <a:pt x="845" y="958"/>
                  </a:lnTo>
                  <a:lnTo>
                    <a:pt x="838" y="958"/>
                  </a:lnTo>
                  <a:lnTo>
                    <a:pt x="838" y="958"/>
                  </a:lnTo>
                  <a:lnTo>
                    <a:pt x="838" y="956"/>
                  </a:lnTo>
                  <a:lnTo>
                    <a:pt x="837" y="95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836" y="957"/>
                  </a:lnTo>
                  <a:lnTo>
                    <a:pt x="835" y="957"/>
                  </a:lnTo>
                  <a:lnTo>
                    <a:pt x="834" y="958"/>
                  </a:lnTo>
                  <a:lnTo>
                    <a:pt x="834" y="958"/>
                  </a:lnTo>
                  <a:lnTo>
                    <a:pt x="834" y="957"/>
                  </a:lnTo>
                  <a:lnTo>
                    <a:pt x="832" y="956"/>
                  </a:lnTo>
                  <a:lnTo>
                    <a:pt x="831" y="955"/>
                  </a:lnTo>
                  <a:lnTo>
                    <a:pt x="831" y="955"/>
                  </a:lnTo>
                  <a:lnTo>
                    <a:pt x="825" y="955"/>
                  </a:lnTo>
                  <a:lnTo>
                    <a:pt x="825" y="955"/>
                  </a:lnTo>
                  <a:lnTo>
                    <a:pt x="821" y="953"/>
                  </a:lnTo>
                  <a:lnTo>
                    <a:pt x="818" y="952"/>
                  </a:lnTo>
                  <a:lnTo>
                    <a:pt x="818" y="952"/>
                  </a:lnTo>
                  <a:lnTo>
                    <a:pt x="815" y="953"/>
                  </a:lnTo>
                  <a:lnTo>
                    <a:pt x="811" y="955"/>
                  </a:lnTo>
                  <a:lnTo>
                    <a:pt x="808" y="957"/>
                  </a:lnTo>
                  <a:lnTo>
                    <a:pt x="804" y="958"/>
                  </a:lnTo>
                  <a:lnTo>
                    <a:pt x="804" y="958"/>
                  </a:lnTo>
                  <a:lnTo>
                    <a:pt x="802" y="957"/>
                  </a:lnTo>
                  <a:lnTo>
                    <a:pt x="801" y="957"/>
                  </a:lnTo>
                  <a:lnTo>
                    <a:pt x="800" y="956"/>
                  </a:lnTo>
                  <a:lnTo>
                    <a:pt x="798" y="955"/>
                  </a:lnTo>
                  <a:lnTo>
                    <a:pt x="798" y="955"/>
                  </a:lnTo>
                  <a:lnTo>
                    <a:pt x="796" y="956"/>
                  </a:lnTo>
                  <a:lnTo>
                    <a:pt x="794" y="956"/>
                  </a:lnTo>
                  <a:lnTo>
                    <a:pt x="793" y="957"/>
                  </a:lnTo>
                  <a:lnTo>
                    <a:pt x="791" y="958"/>
                  </a:lnTo>
                  <a:lnTo>
                    <a:pt x="791" y="958"/>
                  </a:lnTo>
                  <a:lnTo>
                    <a:pt x="791" y="957"/>
                  </a:lnTo>
                  <a:lnTo>
                    <a:pt x="790" y="957"/>
                  </a:lnTo>
                  <a:lnTo>
                    <a:pt x="788" y="955"/>
                  </a:lnTo>
                  <a:lnTo>
                    <a:pt x="788" y="955"/>
                  </a:lnTo>
                  <a:lnTo>
                    <a:pt x="780" y="955"/>
                  </a:lnTo>
                  <a:lnTo>
                    <a:pt x="770" y="955"/>
                  </a:lnTo>
                  <a:lnTo>
                    <a:pt x="770" y="955"/>
                  </a:lnTo>
                  <a:lnTo>
                    <a:pt x="769" y="953"/>
                  </a:lnTo>
                  <a:lnTo>
                    <a:pt x="767" y="952"/>
                  </a:lnTo>
                  <a:lnTo>
                    <a:pt x="764" y="950"/>
                  </a:lnTo>
                  <a:lnTo>
                    <a:pt x="764" y="950"/>
                  </a:lnTo>
                  <a:lnTo>
                    <a:pt x="762" y="947"/>
                  </a:lnTo>
                  <a:lnTo>
                    <a:pt x="760" y="946"/>
                  </a:lnTo>
                  <a:lnTo>
                    <a:pt x="758" y="946"/>
                  </a:lnTo>
                  <a:lnTo>
                    <a:pt x="758" y="946"/>
                  </a:lnTo>
                  <a:lnTo>
                    <a:pt x="755" y="946"/>
                  </a:lnTo>
                  <a:lnTo>
                    <a:pt x="754" y="946"/>
                  </a:lnTo>
                  <a:lnTo>
                    <a:pt x="752" y="949"/>
                  </a:lnTo>
                  <a:lnTo>
                    <a:pt x="750" y="952"/>
                  </a:lnTo>
                  <a:lnTo>
                    <a:pt x="748" y="952"/>
                  </a:lnTo>
                  <a:lnTo>
                    <a:pt x="746" y="952"/>
                  </a:lnTo>
                  <a:lnTo>
                    <a:pt x="746" y="952"/>
                  </a:lnTo>
                  <a:lnTo>
                    <a:pt x="746" y="950"/>
                  </a:lnTo>
                  <a:lnTo>
                    <a:pt x="746" y="949"/>
                  </a:lnTo>
                  <a:lnTo>
                    <a:pt x="745" y="948"/>
                  </a:lnTo>
                  <a:lnTo>
                    <a:pt x="743" y="948"/>
                  </a:lnTo>
                  <a:lnTo>
                    <a:pt x="739" y="949"/>
                  </a:lnTo>
                  <a:lnTo>
                    <a:pt x="735" y="950"/>
                  </a:lnTo>
                  <a:lnTo>
                    <a:pt x="735" y="950"/>
                  </a:lnTo>
                  <a:lnTo>
                    <a:pt x="735" y="949"/>
                  </a:lnTo>
                  <a:lnTo>
                    <a:pt x="733" y="948"/>
                  </a:lnTo>
                  <a:lnTo>
                    <a:pt x="733" y="948"/>
                  </a:lnTo>
                  <a:lnTo>
                    <a:pt x="725" y="947"/>
                  </a:lnTo>
                  <a:lnTo>
                    <a:pt x="717" y="946"/>
                  </a:lnTo>
                  <a:lnTo>
                    <a:pt x="717" y="946"/>
                  </a:lnTo>
                  <a:lnTo>
                    <a:pt x="715" y="945"/>
                  </a:lnTo>
                  <a:lnTo>
                    <a:pt x="713" y="944"/>
                  </a:lnTo>
                  <a:lnTo>
                    <a:pt x="713" y="944"/>
                  </a:lnTo>
                  <a:lnTo>
                    <a:pt x="711" y="944"/>
                  </a:lnTo>
                  <a:lnTo>
                    <a:pt x="708" y="945"/>
                  </a:lnTo>
                  <a:lnTo>
                    <a:pt x="706" y="946"/>
                  </a:lnTo>
                  <a:lnTo>
                    <a:pt x="703" y="946"/>
                  </a:lnTo>
                  <a:lnTo>
                    <a:pt x="703" y="946"/>
                  </a:lnTo>
                  <a:lnTo>
                    <a:pt x="699" y="945"/>
                  </a:lnTo>
                  <a:lnTo>
                    <a:pt x="695" y="944"/>
                  </a:lnTo>
                  <a:lnTo>
                    <a:pt x="695" y="944"/>
                  </a:lnTo>
                  <a:lnTo>
                    <a:pt x="692" y="942"/>
                  </a:lnTo>
                  <a:lnTo>
                    <a:pt x="687" y="942"/>
                  </a:lnTo>
                  <a:lnTo>
                    <a:pt x="687" y="942"/>
                  </a:lnTo>
                  <a:lnTo>
                    <a:pt x="685" y="942"/>
                  </a:lnTo>
                  <a:lnTo>
                    <a:pt x="683" y="943"/>
                  </a:lnTo>
                  <a:lnTo>
                    <a:pt x="681" y="944"/>
                  </a:lnTo>
                  <a:lnTo>
                    <a:pt x="679" y="944"/>
                  </a:lnTo>
                  <a:lnTo>
                    <a:pt x="679" y="944"/>
                  </a:lnTo>
                  <a:lnTo>
                    <a:pt x="676" y="943"/>
                  </a:lnTo>
                  <a:lnTo>
                    <a:pt x="675" y="942"/>
                  </a:lnTo>
                  <a:lnTo>
                    <a:pt x="670" y="939"/>
                  </a:lnTo>
                  <a:lnTo>
                    <a:pt x="670" y="939"/>
                  </a:lnTo>
                  <a:lnTo>
                    <a:pt x="667" y="939"/>
                  </a:lnTo>
                  <a:lnTo>
                    <a:pt x="665" y="939"/>
                  </a:lnTo>
                  <a:lnTo>
                    <a:pt x="663" y="940"/>
                  </a:lnTo>
                  <a:lnTo>
                    <a:pt x="661" y="939"/>
                  </a:lnTo>
                  <a:lnTo>
                    <a:pt x="661" y="939"/>
                  </a:lnTo>
                  <a:lnTo>
                    <a:pt x="659" y="937"/>
                  </a:lnTo>
                  <a:lnTo>
                    <a:pt x="657" y="935"/>
                  </a:lnTo>
                  <a:lnTo>
                    <a:pt x="657" y="935"/>
                  </a:lnTo>
                  <a:lnTo>
                    <a:pt x="651" y="935"/>
                  </a:lnTo>
                  <a:lnTo>
                    <a:pt x="645" y="935"/>
                  </a:lnTo>
                  <a:lnTo>
                    <a:pt x="645" y="935"/>
                  </a:lnTo>
                  <a:lnTo>
                    <a:pt x="634" y="932"/>
                  </a:lnTo>
                  <a:lnTo>
                    <a:pt x="629" y="931"/>
                  </a:lnTo>
                  <a:lnTo>
                    <a:pt x="623" y="932"/>
                  </a:lnTo>
                  <a:lnTo>
                    <a:pt x="623" y="932"/>
                  </a:lnTo>
                  <a:lnTo>
                    <a:pt x="623" y="929"/>
                  </a:lnTo>
                  <a:lnTo>
                    <a:pt x="622" y="927"/>
                  </a:lnTo>
                  <a:lnTo>
                    <a:pt x="621" y="924"/>
                  </a:lnTo>
                  <a:lnTo>
                    <a:pt x="621" y="924"/>
                  </a:lnTo>
                  <a:lnTo>
                    <a:pt x="614" y="923"/>
                  </a:lnTo>
                  <a:lnTo>
                    <a:pt x="610" y="921"/>
                  </a:lnTo>
                  <a:lnTo>
                    <a:pt x="610" y="921"/>
                  </a:lnTo>
                  <a:lnTo>
                    <a:pt x="608" y="922"/>
                  </a:lnTo>
                  <a:lnTo>
                    <a:pt x="605" y="923"/>
                  </a:lnTo>
                  <a:lnTo>
                    <a:pt x="603" y="922"/>
                  </a:lnTo>
                  <a:lnTo>
                    <a:pt x="602" y="922"/>
                  </a:lnTo>
                  <a:lnTo>
                    <a:pt x="601" y="922"/>
                  </a:lnTo>
                  <a:lnTo>
                    <a:pt x="600" y="926"/>
                  </a:lnTo>
                  <a:lnTo>
                    <a:pt x="600" y="926"/>
                  </a:lnTo>
                  <a:lnTo>
                    <a:pt x="596" y="924"/>
                  </a:lnTo>
                  <a:lnTo>
                    <a:pt x="590" y="924"/>
                  </a:lnTo>
                  <a:lnTo>
                    <a:pt x="590" y="924"/>
                  </a:lnTo>
                  <a:lnTo>
                    <a:pt x="587" y="921"/>
                  </a:lnTo>
                  <a:lnTo>
                    <a:pt x="585" y="920"/>
                  </a:lnTo>
                  <a:lnTo>
                    <a:pt x="584" y="917"/>
                  </a:lnTo>
                  <a:lnTo>
                    <a:pt x="584" y="917"/>
                  </a:lnTo>
                  <a:lnTo>
                    <a:pt x="583" y="918"/>
                  </a:lnTo>
                  <a:lnTo>
                    <a:pt x="581" y="918"/>
                  </a:lnTo>
                  <a:lnTo>
                    <a:pt x="578" y="918"/>
                  </a:lnTo>
                  <a:lnTo>
                    <a:pt x="573" y="917"/>
                  </a:lnTo>
                  <a:lnTo>
                    <a:pt x="567" y="917"/>
                  </a:lnTo>
                  <a:lnTo>
                    <a:pt x="567" y="917"/>
                  </a:lnTo>
                  <a:lnTo>
                    <a:pt x="567" y="914"/>
                  </a:lnTo>
                  <a:lnTo>
                    <a:pt x="565" y="911"/>
                  </a:lnTo>
                  <a:lnTo>
                    <a:pt x="563" y="910"/>
                  </a:lnTo>
                  <a:lnTo>
                    <a:pt x="562" y="908"/>
                  </a:lnTo>
                  <a:lnTo>
                    <a:pt x="562" y="908"/>
                  </a:lnTo>
                  <a:lnTo>
                    <a:pt x="558" y="909"/>
                  </a:lnTo>
                  <a:lnTo>
                    <a:pt x="557" y="908"/>
                  </a:lnTo>
                  <a:lnTo>
                    <a:pt x="555" y="907"/>
                  </a:lnTo>
                  <a:lnTo>
                    <a:pt x="551" y="906"/>
                  </a:lnTo>
                  <a:lnTo>
                    <a:pt x="551" y="906"/>
                  </a:lnTo>
                  <a:lnTo>
                    <a:pt x="542" y="905"/>
                  </a:lnTo>
                  <a:lnTo>
                    <a:pt x="533" y="906"/>
                  </a:lnTo>
                  <a:lnTo>
                    <a:pt x="533" y="906"/>
                  </a:lnTo>
                  <a:lnTo>
                    <a:pt x="533" y="903"/>
                  </a:lnTo>
                  <a:lnTo>
                    <a:pt x="532" y="902"/>
                  </a:lnTo>
                  <a:lnTo>
                    <a:pt x="528" y="901"/>
                  </a:lnTo>
                  <a:lnTo>
                    <a:pt x="523" y="902"/>
                  </a:lnTo>
                  <a:lnTo>
                    <a:pt x="520" y="901"/>
                  </a:lnTo>
                  <a:lnTo>
                    <a:pt x="520" y="901"/>
                  </a:lnTo>
                  <a:lnTo>
                    <a:pt x="518" y="899"/>
                  </a:lnTo>
                  <a:lnTo>
                    <a:pt x="517" y="897"/>
                  </a:lnTo>
                  <a:lnTo>
                    <a:pt x="517" y="897"/>
                  </a:lnTo>
                  <a:lnTo>
                    <a:pt x="515" y="896"/>
                  </a:lnTo>
                  <a:lnTo>
                    <a:pt x="511" y="896"/>
                  </a:lnTo>
                  <a:lnTo>
                    <a:pt x="510" y="896"/>
                  </a:lnTo>
                  <a:lnTo>
                    <a:pt x="509" y="895"/>
                  </a:lnTo>
                  <a:lnTo>
                    <a:pt x="509" y="892"/>
                  </a:lnTo>
                  <a:lnTo>
                    <a:pt x="509" y="890"/>
                  </a:lnTo>
                  <a:lnTo>
                    <a:pt x="509" y="890"/>
                  </a:lnTo>
                  <a:lnTo>
                    <a:pt x="506" y="891"/>
                  </a:lnTo>
                  <a:lnTo>
                    <a:pt x="505" y="891"/>
                  </a:lnTo>
                  <a:lnTo>
                    <a:pt x="501" y="890"/>
                  </a:lnTo>
                  <a:lnTo>
                    <a:pt x="497" y="890"/>
                  </a:lnTo>
                  <a:lnTo>
                    <a:pt x="497" y="890"/>
                  </a:lnTo>
                  <a:lnTo>
                    <a:pt x="497" y="888"/>
                  </a:lnTo>
                  <a:lnTo>
                    <a:pt x="496" y="886"/>
                  </a:lnTo>
                  <a:lnTo>
                    <a:pt x="496" y="885"/>
                  </a:lnTo>
                  <a:lnTo>
                    <a:pt x="495" y="883"/>
                  </a:lnTo>
                  <a:lnTo>
                    <a:pt x="495" y="883"/>
                  </a:lnTo>
                  <a:lnTo>
                    <a:pt x="489" y="882"/>
                  </a:lnTo>
                  <a:lnTo>
                    <a:pt x="482" y="881"/>
                  </a:lnTo>
                  <a:lnTo>
                    <a:pt x="475" y="879"/>
                  </a:lnTo>
                  <a:lnTo>
                    <a:pt x="469" y="879"/>
                  </a:lnTo>
                  <a:lnTo>
                    <a:pt x="469" y="879"/>
                  </a:lnTo>
                  <a:lnTo>
                    <a:pt x="467" y="876"/>
                  </a:lnTo>
                  <a:lnTo>
                    <a:pt x="466" y="874"/>
                  </a:lnTo>
                  <a:lnTo>
                    <a:pt x="465" y="871"/>
                  </a:lnTo>
                  <a:lnTo>
                    <a:pt x="464" y="867"/>
                  </a:lnTo>
                  <a:lnTo>
                    <a:pt x="464" y="867"/>
                  </a:lnTo>
                  <a:lnTo>
                    <a:pt x="459" y="866"/>
                  </a:lnTo>
                  <a:lnTo>
                    <a:pt x="455" y="864"/>
                  </a:lnTo>
                  <a:lnTo>
                    <a:pt x="452" y="863"/>
                  </a:lnTo>
                  <a:lnTo>
                    <a:pt x="449" y="863"/>
                  </a:lnTo>
                  <a:lnTo>
                    <a:pt x="446" y="863"/>
                  </a:lnTo>
                  <a:lnTo>
                    <a:pt x="446" y="863"/>
                  </a:lnTo>
                  <a:lnTo>
                    <a:pt x="446" y="862"/>
                  </a:lnTo>
                  <a:lnTo>
                    <a:pt x="445" y="861"/>
                  </a:lnTo>
                  <a:lnTo>
                    <a:pt x="443" y="860"/>
                  </a:lnTo>
                  <a:lnTo>
                    <a:pt x="439" y="860"/>
                  </a:lnTo>
                  <a:lnTo>
                    <a:pt x="437" y="859"/>
                  </a:lnTo>
                  <a:lnTo>
                    <a:pt x="437" y="859"/>
                  </a:lnTo>
                  <a:lnTo>
                    <a:pt x="437" y="857"/>
                  </a:lnTo>
                  <a:lnTo>
                    <a:pt x="437" y="857"/>
                  </a:lnTo>
                  <a:lnTo>
                    <a:pt x="433" y="858"/>
                  </a:lnTo>
                  <a:lnTo>
                    <a:pt x="431" y="857"/>
                  </a:lnTo>
                  <a:lnTo>
                    <a:pt x="430" y="856"/>
                  </a:lnTo>
                  <a:lnTo>
                    <a:pt x="430" y="854"/>
                  </a:lnTo>
                  <a:lnTo>
                    <a:pt x="430" y="854"/>
                  </a:lnTo>
                  <a:lnTo>
                    <a:pt x="425" y="855"/>
                  </a:lnTo>
                  <a:lnTo>
                    <a:pt x="420" y="854"/>
                  </a:lnTo>
                  <a:lnTo>
                    <a:pt x="412" y="851"/>
                  </a:lnTo>
                  <a:lnTo>
                    <a:pt x="412" y="851"/>
                  </a:lnTo>
                  <a:lnTo>
                    <a:pt x="412" y="847"/>
                  </a:lnTo>
                  <a:lnTo>
                    <a:pt x="411" y="845"/>
                  </a:lnTo>
                  <a:lnTo>
                    <a:pt x="408" y="843"/>
                  </a:lnTo>
                  <a:lnTo>
                    <a:pt x="405" y="842"/>
                  </a:lnTo>
                  <a:lnTo>
                    <a:pt x="402" y="841"/>
                  </a:lnTo>
                  <a:lnTo>
                    <a:pt x="399" y="840"/>
                  </a:lnTo>
                  <a:lnTo>
                    <a:pt x="397" y="838"/>
                  </a:lnTo>
                  <a:lnTo>
                    <a:pt x="396" y="834"/>
                  </a:lnTo>
                  <a:lnTo>
                    <a:pt x="396" y="834"/>
                  </a:lnTo>
                  <a:lnTo>
                    <a:pt x="393" y="836"/>
                  </a:lnTo>
                  <a:lnTo>
                    <a:pt x="388" y="836"/>
                  </a:lnTo>
                  <a:lnTo>
                    <a:pt x="388" y="836"/>
                  </a:lnTo>
                  <a:lnTo>
                    <a:pt x="386" y="833"/>
                  </a:lnTo>
                  <a:lnTo>
                    <a:pt x="386" y="827"/>
                  </a:lnTo>
                  <a:lnTo>
                    <a:pt x="386" y="827"/>
                  </a:lnTo>
                  <a:lnTo>
                    <a:pt x="382" y="827"/>
                  </a:lnTo>
                  <a:lnTo>
                    <a:pt x="379" y="826"/>
                  </a:lnTo>
                  <a:lnTo>
                    <a:pt x="377" y="825"/>
                  </a:lnTo>
                  <a:lnTo>
                    <a:pt x="376" y="823"/>
                  </a:lnTo>
                  <a:lnTo>
                    <a:pt x="376" y="823"/>
                  </a:lnTo>
                  <a:lnTo>
                    <a:pt x="374" y="824"/>
                  </a:lnTo>
                  <a:lnTo>
                    <a:pt x="372" y="824"/>
                  </a:lnTo>
                  <a:lnTo>
                    <a:pt x="369" y="823"/>
                  </a:lnTo>
                  <a:lnTo>
                    <a:pt x="365" y="823"/>
                  </a:lnTo>
                  <a:lnTo>
                    <a:pt x="365" y="823"/>
                  </a:lnTo>
                  <a:lnTo>
                    <a:pt x="364" y="820"/>
                  </a:lnTo>
                  <a:lnTo>
                    <a:pt x="361" y="818"/>
                  </a:lnTo>
                  <a:lnTo>
                    <a:pt x="357" y="817"/>
                  </a:lnTo>
                  <a:lnTo>
                    <a:pt x="354" y="816"/>
                  </a:lnTo>
                  <a:lnTo>
                    <a:pt x="354" y="816"/>
                  </a:lnTo>
                  <a:lnTo>
                    <a:pt x="354" y="813"/>
                  </a:lnTo>
                  <a:lnTo>
                    <a:pt x="353" y="810"/>
                  </a:lnTo>
                  <a:lnTo>
                    <a:pt x="352" y="808"/>
                  </a:lnTo>
                  <a:lnTo>
                    <a:pt x="352" y="805"/>
                  </a:lnTo>
                  <a:lnTo>
                    <a:pt x="352" y="805"/>
                  </a:lnTo>
                  <a:lnTo>
                    <a:pt x="349" y="805"/>
                  </a:lnTo>
                  <a:lnTo>
                    <a:pt x="347" y="804"/>
                  </a:lnTo>
                  <a:lnTo>
                    <a:pt x="343" y="802"/>
                  </a:lnTo>
                  <a:lnTo>
                    <a:pt x="340" y="801"/>
                  </a:lnTo>
                  <a:lnTo>
                    <a:pt x="336" y="800"/>
                  </a:lnTo>
                  <a:lnTo>
                    <a:pt x="334" y="800"/>
                  </a:lnTo>
                  <a:lnTo>
                    <a:pt x="334" y="800"/>
                  </a:lnTo>
                  <a:lnTo>
                    <a:pt x="333" y="799"/>
                  </a:lnTo>
                  <a:lnTo>
                    <a:pt x="331" y="797"/>
                  </a:lnTo>
                  <a:lnTo>
                    <a:pt x="330" y="796"/>
                  </a:lnTo>
                  <a:lnTo>
                    <a:pt x="329" y="794"/>
                  </a:lnTo>
                  <a:lnTo>
                    <a:pt x="329" y="794"/>
                  </a:lnTo>
                  <a:lnTo>
                    <a:pt x="329" y="793"/>
                  </a:lnTo>
                  <a:lnTo>
                    <a:pt x="328" y="792"/>
                  </a:lnTo>
                  <a:lnTo>
                    <a:pt x="326" y="790"/>
                  </a:lnTo>
                  <a:lnTo>
                    <a:pt x="325" y="790"/>
                  </a:lnTo>
                  <a:lnTo>
                    <a:pt x="325" y="789"/>
                  </a:lnTo>
                  <a:lnTo>
                    <a:pt x="325" y="787"/>
                  </a:lnTo>
                  <a:lnTo>
                    <a:pt x="325" y="784"/>
                  </a:lnTo>
                  <a:lnTo>
                    <a:pt x="325" y="784"/>
                  </a:lnTo>
                  <a:lnTo>
                    <a:pt x="323" y="785"/>
                  </a:lnTo>
                  <a:lnTo>
                    <a:pt x="321" y="786"/>
                  </a:lnTo>
                  <a:lnTo>
                    <a:pt x="318" y="786"/>
                  </a:lnTo>
                  <a:lnTo>
                    <a:pt x="316" y="787"/>
                  </a:lnTo>
                  <a:lnTo>
                    <a:pt x="316" y="787"/>
                  </a:lnTo>
                  <a:lnTo>
                    <a:pt x="309" y="780"/>
                  </a:lnTo>
                  <a:lnTo>
                    <a:pt x="309" y="780"/>
                  </a:lnTo>
                  <a:lnTo>
                    <a:pt x="309" y="779"/>
                  </a:lnTo>
                  <a:lnTo>
                    <a:pt x="308" y="778"/>
                  </a:lnTo>
                  <a:lnTo>
                    <a:pt x="307" y="778"/>
                  </a:lnTo>
                  <a:lnTo>
                    <a:pt x="307" y="778"/>
                  </a:lnTo>
                  <a:lnTo>
                    <a:pt x="301" y="776"/>
                  </a:lnTo>
                  <a:lnTo>
                    <a:pt x="301" y="776"/>
                  </a:lnTo>
                  <a:lnTo>
                    <a:pt x="301" y="774"/>
                  </a:lnTo>
                  <a:lnTo>
                    <a:pt x="301" y="772"/>
                  </a:lnTo>
                  <a:lnTo>
                    <a:pt x="301" y="772"/>
                  </a:lnTo>
                  <a:lnTo>
                    <a:pt x="294" y="766"/>
                  </a:lnTo>
                  <a:lnTo>
                    <a:pt x="291" y="763"/>
                  </a:lnTo>
                  <a:lnTo>
                    <a:pt x="289" y="760"/>
                  </a:lnTo>
                  <a:lnTo>
                    <a:pt x="289" y="760"/>
                  </a:lnTo>
                  <a:lnTo>
                    <a:pt x="284" y="759"/>
                  </a:lnTo>
                  <a:lnTo>
                    <a:pt x="280" y="757"/>
                  </a:lnTo>
                  <a:lnTo>
                    <a:pt x="275" y="755"/>
                  </a:lnTo>
                  <a:lnTo>
                    <a:pt x="271" y="754"/>
                  </a:lnTo>
                  <a:lnTo>
                    <a:pt x="271" y="754"/>
                  </a:lnTo>
                  <a:lnTo>
                    <a:pt x="268" y="746"/>
                  </a:lnTo>
                  <a:lnTo>
                    <a:pt x="267" y="742"/>
                  </a:lnTo>
                  <a:lnTo>
                    <a:pt x="265" y="740"/>
                  </a:lnTo>
                  <a:lnTo>
                    <a:pt x="265" y="740"/>
                  </a:lnTo>
                  <a:lnTo>
                    <a:pt x="260" y="736"/>
                  </a:lnTo>
                  <a:lnTo>
                    <a:pt x="253" y="731"/>
                  </a:lnTo>
                  <a:lnTo>
                    <a:pt x="253" y="731"/>
                  </a:lnTo>
                  <a:lnTo>
                    <a:pt x="252" y="729"/>
                  </a:lnTo>
                  <a:lnTo>
                    <a:pt x="252" y="728"/>
                  </a:lnTo>
                  <a:lnTo>
                    <a:pt x="251" y="728"/>
                  </a:lnTo>
                  <a:lnTo>
                    <a:pt x="251" y="728"/>
                  </a:lnTo>
                  <a:lnTo>
                    <a:pt x="249" y="726"/>
                  </a:lnTo>
                  <a:lnTo>
                    <a:pt x="246" y="724"/>
                  </a:lnTo>
                  <a:lnTo>
                    <a:pt x="246" y="724"/>
                  </a:lnTo>
                  <a:lnTo>
                    <a:pt x="242" y="718"/>
                  </a:lnTo>
                  <a:lnTo>
                    <a:pt x="239" y="714"/>
                  </a:lnTo>
                  <a:lnTo>
                    <a:pt x="235" y="711"/>
                  </a:lnTo>
                  <a:lnTo>
                    <a:pt x="235" y="711"/>
                  </a:lnTo>
                  <a:lnTo>
                    <a:pt x="232" y="709"/>
                  </a:lnTo>
                  <a:lnTo>
                    <a:pt x="228" y="708"/>
                  </a:lnTo>
                  <a:lnTo>
                    <a:pt x="228" y="708"/>
                  </a:lnTo>
                  <a:lnTo>
                    <a:pt x="228" y="706"/>
                  </a:lnTo>
                  <a:lnTo>
                    <a:pt x="227" y="705"/>
                  </a:lnTo>
                  <a:lnTo>
                    <a:pt x="227" y="703"/>
                  </a:lnTo>
                  <a:lnTo>
                    <a:pt x="226" y="701"/>
                  </a:lnTo>
                  <a:lnTo>
                    <a:pt x="226" y="701"/>
                  </a:lnTo>
                  <a:lnTo>
                    <a:pt x="224" y="700"/>
                  </a:lnTo>
                  <a:lnTo>
                    <a:pt x="222" y="699"/>
                  </a:lnTo>
                  <a:lnTo>
                    <a:pt x="222" y="699"/>
                  </a:lnTo>
                  <a:lnTo>
                    <a:pt x="221" y="696"/>
                  </a:lnTo>
                  <a:lnTo>
                    <a:pt x="220" y="693"/>
                  </a:lnTo>
                  <a:lnTo>
                    <a:pt x="219" y="689"/>
                  </a:lnTo>
                  <a:lnTo>
                    <a:pt x="218" y="688"/>
                  </a:lnTo>
                  <a:lnTo>
                    <a:pt x="215" y="688"/>
                  </a:lnTo>
                  <a:lnTo>
                    <a:pt x="215" y="688"/>
                  </a:lnTo>
                  <a:lnTo>
                    <a:pt x="215" y="679"/>
                  </a:lnTo>
                  <a:lnTo>
                    <a:pt x="215" y="679"/>
                  </a:lnTo>
                  <a:lnTo>
                    <a:pt x="214" y="678"/>
                  </a:lnTo>
                  <a:lnTo>
                    <a:pt x="212" y="678"/>
                  </a:lnTo>
                  <a:lnTo>
                    <a:pt x="211" y="679"/>
                  </a:lnTo>
                  <a:lnTo>
                    <a:pt x="210" y="677"/>
                  </a:lnTo>
                  <a:lnTo>
                    <a:pt x="210" y="677"/>
                  </a:lnTo>
                  <a:lnTo>
                    <a:pt x="209" y="673"/>
                  </a:lnTo>
                  <a:lnTo>
                    <a:pt x="206" y="667"/>
                  </a:lnTo>
                  <a:lnTo>
                    <a:pt x="201" y="663"/>
                  </a:lnTo>
                  <a:lnTo>
                    <a:pt x="198" y="662"/>
                  </a:lnTo>
                  <a:lnTo>
                    <a:pt x="194" y="661"/>
                  </a:lnTo>
                  <a:lnTo>
                    <a:pt x="194" y="661"/>
                  </a:lnTo>
                  <a:lnTo>
                    <a:pt x="194" y="656"/>
                  </a:lnTo>
                  <a:lnTo>
                    <a:pt x="194" y="654"/>
                  </a:lnTo>
                  <a:lnTo>
                    <a:pt x="192" y="653"/>
                  </a:lnTo>
                  <a:lnTo>
                    <a:pt x="192" y="653"/>
                  </a:lnTo>
                  <a:lnTo>
                    <a:pt x="190" y="653"/>
                  </a:lnTo>
                  <a:lnTo>
                    <a:pt x="188" y="653"/>
                  </a:lnTo>
                  <a:lnTo>
                    <a:pt x="188" y="653"/>
                  </a:lnTo>
                  <a:lnTo>
                    <a:pt x="188" y="650"/>
                  </a:lnTo>
                  <a:lnTo>
                    <a:pt x="188" y="647"/>
                  </a:lnTo>
                  <a:lnTo>
                    <a:pt x="188" y="647"/>
                  </a:lnTo>
                  <a:lnTo>
                    <a:pt x="186" y="645"/>
                  </a:lnTo>
                  <a:lnTo>
                    <a:pt x="184" y="643"/>
                  </a:lnTo>
                  <a:lnTo>
                    <a:pt x="184" y="643"/>
                  </a:lnTo>
                  <a:lnTo>
                    <a:pt x="180" y="640"/>
                  </a:lnTo>
                  <a:lnTo>
                    <a:pt x="177" y="637"/>
                  </a:lnTo>
                  <a:lnTo>
                    <a:pt x="177" y="637"/>
                  </a:lnTo>
                  <a:lnTo>
                    <a:pt x="177" y="634"/>
                  </a:lnTo>
                  <a:lnTo>
                    <a:pt x="176" y="631"/>
                  </a:lnTo>
                  <a:lnTo>
                    <a:pt x="174" y="625"/>
                  </a:lnTo>
                  <a:lnTo>
                    <a:pt x="174" y="625"/>
                  </a:lnTo>
                  <a:lnTo>
                    <a:pt x="173" y="624"/>
                  </a:lnTo>
                  <a:lnTo>
                    <a:pt x="171" y="623"/>
                  </a:lnTo>
                  <a:lnTo>
                    <a:pt x="170" y="621"/>
                  </a:lnTo>
                  <a:lnTo>
                    <a:pt x="170" y="619"/>
                  </a:lnTo>
                  <a:lnTo>
                    <a:pt x="170" y="619"/>
                  </a:lnTo>
                  <a:lnTo>
                    <a:pt x="169" y="616"/>
                  </a:lnTo>
                  <a:lnTo>
                    <a:pt x="167" y="615"/>
                  </a:lnTo>
                  <a:lnTo>
                    <a:pt x="165" y="614"/>
                  </a:lnTo>
                  <a:lnTo>
                    <a:pt x="161" y="614"/>
                  </a:lnTo>
                  <a:lnTo>
                    <a:pt x="161" y="614"/>
                  </a:lnTo>
                  <a:lnTo>
                    <a:pt x="161" y="611"/>
                  </a:lnTo>
                  <a:lnTo>
                    <a:pt x="160" y="607"/>
                  </a:lnTo>
                  <a:lnTo>
                    <a:pt x="160" y="604"/>
                  </a:lnTo>
                  <a:lnTo>
                    <a:pt x="157" y="601"/>
                  </a:lnTo>
                  <a:lnTo>
                    <a:pt x="157" y="601"/>
                  </a:lnTo>
                  <a:lnTo>
                    <a:pt x="153" y="601"/>
                  </a:lnTo>
                  <a:lnTo>
                    <a:pt x="152" y="603"/>
                  </a:lnTo>
                  <a:lnTo>
                    <a:pt x="152" y="603"/>
                  </a:lnTo>
                  <a:lnTo>
                    <a:pt x="151" y="602"/>
                  </a:lnTo>
                  <a:lnTo>
                    <a:pt x="150" y="601"/>
                  </a:lnTo>
                  <a:lnTo>
                    <a:pt x="150" y="598"/>
                  </a:lnTo>
                  <a:lnTo>
                    <a:pt x="150" y="598"/>
                  </a:lnTo>
                  <a:lnTo>
                    <a:pt x="148" y="595"/>
                  </a:lnTo>
                  <a:lnTo>
                    <a:pt x="146" y="592"/>
                  </a:lnTo>
                  <a:lnTo>
                    <a:pt x="146" y="592"/>
                  </a:lnTo>
                  <a:lnTo>
                    <a:pt x="145" y="589"/>
                  </a:lnTo>
                  <a:lnTo>
                    <a:pt x="144" y="585"/>
                  </a:lnTo>
                  <a:lnTo>
                    <a:pt x="144" y="581"/>
                  </a:lnTo>
                  <a:lnTo>
                    <a:pt x="143" y="576"/>
                  </a:lnTo>
                  <a:lnTo>
                    <a:pt x="143" y="576"/>
                  </a:lnTo>
                  <a:lnTo>
                    <a:pt x="142" y="574"/>
                  </a:lnTo>
                  <a:lnTo>
                    <a:pt x="140" y="571"/>
                  </a:lnTo>
                  <a:lnTo>
                    <a:pt x="139" y="567"/>
                  </a:lnTo>
                  <a:lnTo>
                    <a:pt x="139" y="566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35" y="563"/>
                  </a:lnTo>
                  <a:lnTo>
                    <a:pt x="131" y="563"/>
                  </a:lnTo>
                  <a:lnTo>
                    <a:pt x="129" y="563"/>
                  </a:lnTo>
                  <a:lnTo>
                    <a:pt x="125" y="560"/>
                  </a:lnTo>
                  <a:lnTo>
                    <a:pt x="125" y="560"/>
                  </a:lnTo>
                  <a:lnTo>
                    <a:pt x="125" y="559"/>
                  </a:lnTo>
                  <a:lnTo>
                    <a:pt x="125" y="557"/>
                  </a:lnTo>
                  <a:lnTo>
                    <a:pt x="124" y="555"/>
                  </a:lnTo>
                  <a:lnTo>
                    <a:pt x="124" y="554"/>
                  </a:lnTo>
                  <a:lnTo>
                    <a:pt x="124" y="554"/>
                  </a:lnTo>
                  <a:lnTo>
                    <a:pt x="127" y="554"/>
                  </a:lnTo>
                  <a:lnTo>
                    <a:pt x="127" y="554"/>
                  </a:lnTo>
                  <a:lnTo>
                    <a:pt x="125" y="551"/>
                  </a:lnTo>
                  <a:lnTo>
                    <a:pt x="122" y="550"/>
                  </a:lnTo>
                  <a:lnTo>
                    <a:pt x="115" y="546"/>
                  </a:lnTo>
                  <a:lnTo>
                    <a:pt x="115" y="546"/>
                  </a:lnTo>
                  <a:lnTo>
                    <a:pt x="114" y="537"/>
                  </a:lnTo>
                  <a:lnTo>
                    <a:pt x="110" y="529"/>
                  </a:lnTo>
                  <a:lnTo>
                    <a:pt x="106" y="522"/>
                  </a:lnTo>
                  <a:lnTo>
                    <a:pt x="101" y="518"/>
                  </a:lnTo>
                  <a:lnTo>
                    <a:pt x="101" y="518"/>
                  </a:lnTo>
                  <a:lnTo>
                    <a:pt x="101" y="512"/>
                  </a:lnTo>
                  <a:lnTo>
                    <a:pt x="100" y="509"/>
                  </a:lnTo>
                  <a:lnTo>
                    <a:pt x="99" y="506"/>
                  </a:lnTo>
                  <a:lnTo>
                    <a:pt x="99" y="506"/>
                  </a:lnTo>
                  <a:lnTo>
                    <a:pt x="97" y="505"/>
                  </a:lnTo>
                  <a:lnTo>
                    <a:pt x="94" y="504"/>
                  </a:lnTo>
                  <a:lnTo>
                    <a:pt x="94" y="504"/>
                  </a:lnTo>
                  <a:lnTo>
                    <a:pt x="92" y="499"/>
                  </a:lnTo>
                  <a:lnTo>
                    <a:pt x="91" y="493"/>
                  </a:lnTo>
                  <a:lnTo>
                    <a:pt x="91" y="493"/>
                  </a:lnTo>
                  <a:lnTo>
                    <a:pt x="90" y="490"/>
                  </a:lnTo>
                  <a:lnTo>
                    <a:pt x="89" y="486"/>
                  </a:lnTo>
                  <a:lnTo>
                    <a:pt x="89" y="486"/>
                  </a:lnTo>
                  <a:lnTo>
                    <a:pt x="85" y="484"/>
                  </a:lnTo>
                  <a:lnTo>
                    <a:pt x="85" y="484"/>
                  </a:lnTo>
                  <a:lnTo>
                    <a:pt x="84" y="480"/>
                  </a:lnTo>
                  <a:lnTo>
                    <a:pt x="85" y="477"/>
                  </a:lnTo>
                  <a:lnTo>
                    <a:pt x="84" y="474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79" y="469"/>
                  </a:lnTo>
                  <a:lnTo>
                    <a:pt x="79" y="469"/>
                  </a:lnTo>
                  <a:lnTo>
                    <a:pt x="78" y="465"/>
                  </a:lnTo>
                  <a:lnTo>
                    <a:pt x="78" y="463"/>
                  </a:lnTo>
                  <a:lnTo>
                    <a:pt x="77" y="460"/>
                  </a:lnTo>
                  <a:lnTo>
                    <a:pt x="76" y="457"/>
                  </a:lnTo>
                  <a:lnTo>
                    <a:pt x="76" y="457"/>
                  </a:lnTo>
                  <a:lnTo>
                    <a:pt x="74" y="454"/>
                  </a:lnTo>
                  <a:lnTo>
                    <a:pt x="73" y="453"/>
                  </a:lnTo>
                  <a:lnTo>
                    <a:pt x="71" y="451"/>
                  </a:lnTo>
                  <a:lnTo>
                    <a:pt x="71" y="451"/>
                  </a:lnTo>
                  <a:lnTo>
                    <a:pt x="69" y="443"/>
                  </a:lnTo>
                  <a:lnTo>
                    <a:pt x="69" y="443"/>
                  </a:lnTo>
                  <a:lnTo>
                    <a:pt x="67" y="442"/>
                  </a:lnTo>
                  <a:lnTo>
                    <a:pt x="65" y="441"/>
                  </a:lnTo>
                  <a:lnTo>
                    <a:pt x="65" y="441"/>
                  </a:lnTo>
                  <a:lnTo>
                    <a:pt x="64" y="440"/>
                  </a:lnTo>
                  <a:lnTo>
                    <a:pt x="65" y="438"/>
                  </a:lnTo>
                  <a:lnTo>
                    <a:pt x="65" y="436"/>
                  </a:lnTo>
                  <a:lnTo>
                    <a:pt x="65" y="435"/>
                  </a:lnTo>
                  <a:lnTo>
                    <a:pt x="65" y="435"/>
                  </a:lnTo>
                  <a:lnTo>
                    <a:pt x="61" y="431"/>
                  </a:lnTo>
                  <a:lnTo>
                    <a:pt x="60" y="427"/>
                  </a:lnTo>
                  <a:lnTo>
                    <a:pt x="60" y="424"/>
                  </a:lnTo>
                  <a:lnTo>
                    <a:pt x="61" y="421"/>
                  </a:lnTo>
                  <a:lnTo>
                    <a:pt x="61" y="421"/>
                  </a:lnTo>
                  <a:lnTo>
                    <a:pt x="61" y="419"/>
                  </a:lnTo>
                  <a:lnTo>
                    <a:pt x="60" y="418"/>
                  </a:lnTo>
                  <a:lnTo>
                    <a:pt x="59" y="416"/>
                  </a:lnTo>
                  <a:lnTo>
                    <a:pt x="56" y="416"/>
                  </a:lnTo>
                  <a:lnTo>
                    <a:pt x="54" y="415"/>
                  </a:lnTo>
                  <a:lnTo>
                    <a:pt x="54" y="415"/>
                  </a:lnTo>
                  <a:lnTo>
                    <a:pt x="55" y="412"/>
                  </a:lnTo>
                  <a:lnTo>
                    <a:pt x="56" y="411"/>
                  </a:lnTo>
                  <a:lnTo>
                    <a:pt x="57" y="410"/>
                  </a:lnTo>
                  <a:lnTo>
                    <a:pt x="59" y="410"/>
                  </a:lnTo>
                  <a:lnTo>
                    <a:pt x="62" y="410"/>
                  </a:lnTo>
                  <a:lnTo>
                    <a:pt x="63" y="409"/>
                  </a:lnTo>
                  <a:lnTo>
                    <a:pt x="65" y="408"/>
                  </a:lnTo>
                  <a:lnTo>
                    <a:pt x="65" y="408"/>
                  </a:lnTo>
                  <a:lnTo>
                    <a:pt x="64" y="406"/>
                  </a:lnTo>
                  <a:lnTo>
                    <a:pt x="63" y="404"/>
                  </a:lnTo>
                  <a:lnTo>
                    <a:pt x="62" y="404"/>
                  </a:lnTo>
                  <a:lnTo>
                    <a:pt x="61" y="404"/>
                  </a:lnTo>
                  <a:lnTo>
                    <a:pt x="57" y="406"/>
                  </a:lnTo>
                  <a:lnTo>
                    <a:pt x="55" y="406"/>
                  </a:lnTo>
                  <a:lnTo>
                    <a:pt x="52" y="406"/>
                  </a:lnTo>
                  <a:lnTo>
                    <a:pt x="52" y="406"/>
                  </a:lnTo>
                  <a:lnTo>
                    <a:pt x="50" y="403"/>
                  </a:lnTo>
                  <a:lnTo>
                    <a:pt x="49" y="401"/>
                  </a:lnTo>
                  <a:lnTo>
                    <a:pt x="49" y="401"/>
                  </a:lnTo>
                  <a:lnTo>
                    <a:pt x="48" y="398"/>
                  </a:lnTo>
                  <a:lnTo>
                    <a:pt x="48" y="395"/>
                  </a:lnTo>
                  <a:lnTo>
                    <a:pt x="48" y="392"/>
                  </a:lnTo>
                  <a:lnTo>
                    <a:pt x="47" y="390"/>
                  </a:lnTo>
                  <a:lnTo>
                    <a:pt x="47" y="390"/>
                  </a:lnTo>
                  <a:lnTo>
                    <a:pt x="46" y="389"/>
                  </a:lnTo>
                  <a:lnTo>
                    <a:pt x="46" y="388"/>
                  </a:lnTo>
                  <a:lnTo>
                    <a:pt x="47" y="386"/>
                  </a:lnTo>
                  <a:lnTo>
                    <a:pt x="47" y="381"/>
                  </a:lnTo>
                  <a:lnTo>
                    <a:pt x="47" y="381"/>
                  </a:lnTo>
                  <a:lnTo>
                    <a:pt x="45" y="372"/>
                  </a:lnTo>
                  <a:lnTo>
                    <a:pt x="42" y="363"/>
                  </a:lnTo>
                  <a:lnTo>
                    <a:pt x="42" y="363"/>
                  </a:lnTo>
                  <a:lnTo>
                    <a:pt x="42" y="359"/>
                  </a:lnTo>
                  <a:lnTo>
                    <a:pt x="40" y="354"/>
                  </a:lnTo>
                  <a:lnTo>
                    <a:pt x="40" y="354"/>
                  </a:lnTo>
                  <a:lnTo>
                    <a:pt x="38" y="352"/>
                  </a:lnTo>
                  <a:lnTo>
                    <a:pt x="36" y="350"/>
                  </a:lnTo>
                  <a:lnTo>
                    <a:pt x="36" y="350"/>
                  </a:lnTo>
                  <a:lnTo>
                    <a:pt x="35" y="341"/>
                  </a:lnTo>
                  <a:lnTo>
                    <a:pt x="34" y="332"/>
                  </a:lnTo>
                  <a:lnTo>
                    <a:pt x="34" y="332"/>
                  </a:lnTo>
                  <a:lnTo>
                    <a:pt x="33" y="330"/>
                  </a:lnTo>
                  <a:lnTo>
                    <a:pt x="32" y="327"/>
                  </a:lnTo>
                  <a:lnTo>
                    <a:pt x="32" y="327"/>
                  </a:lnTo>
                  <a:lnTo>
                    <a:pt x="30" y="311"/>
                  </a:lnTo>
                  <a:lnTo>
                    <a:pt x="29" y="302"/>
                  </a:lnTo>
                  <a:lnTo>
                    <a:pt x="28" y="299"/>
                  </a:lnTo>
                  <a:lnTo>
                    <a:pt x="27" y="296"/>
                  </a:lnTo>
                  <a:lnTo>
                    <a:pt x="27" y="296"/>
                  </a:lnTo>
                  <a:lnTo>
                    <a:pt x="25" y="292"/>
                  </a:lnTo>
                  <a:lnTo>
                    <a:pt x="25" y="288"/>
                  </a:lnTo>
                  <a:lnTo>
                    <a:pt x="24" y="282"/>
                  </a:lnTo>
                  <a:lnTo>
                    <a:pt x="22" y="278"/>
                  </a:lnTo>
                  <a:lnTo>
                    <a:pt x="22" y="278"/>
                  </a:lnTo>
                  <a:lnTo>
                    <a:pt x="18" y="273"/>
                  </a:lnTo>
                  <a:lnTo>
                    <a:pt x="18" y="273"/>
                  </a:lnTo>
                  <a:lnTo>
                    <a:pt x="18" y="268"/>
                  </a:lnTo>
                  <a:lnTo>
                    <a:pt x="18" y="262"/>
                  </a:lnTo>
                  <a:lnTo>
                    <a:pt x="18" y="262"/>
                  </a:lnTo>
                  <a:lnTo>
                    <a:pt x="17" y="258"/>
                  </a:lnTo>
                  <a:lnTo>
                    <a:pt x="16" y="255"/>
                  </a:lnTo>
                  <a:lnTo>
                    <a:pt x="16" y="255"/>
                  </a:lnTo>
                  <a:lnTo>
                    <a:pt x="16" y="253"/>
                  </a:lnTo>
                  <a:lnTo>
                    <a:pt x="17" y="252"/>
                  </a:lnTo>
                  <a:lnTo>
                    <a:pt x="18" y="250"/>
                  </a:lnTo>
                  <a:lnTo>
                    <a:pt x="18" y="249"/>
                  </a:lnTo>
                  <a:lnTo>
                    <a:pt x="18" y="249"/>
                  </a:lnTo>
                  <a:lnTo>
                    <a:pt x="17" y="246"/>
                  </a:lnTo>
                  <a:lnTo>
                    <a:pt x="16" y="244"/>
                  </a:lnTo>
                  <a:lnTo>
                    <a:pt x="14" y="242"/>
                  </a:lnTo>
                  <a:lnTo>
                    <a:pt x="14" y="239"/>
                  </a:lnTo>
                  <a:lnTo>
                    <a:pt x="14" y="239"/>
                  </a:lnTo>
                  <a:lnTo>
                    <a:pt x="14" y="237"/>
                  </a:lnTo>
                  <a:lnTo>
                    <a:pt x="15" y="236"/>
                  </a:lnTo>
                  <a:lnTo>
                    <a:pt x="16" y="234"/>
                  </a:lnTo>
                  <a:lnTo>
                    <a:pt x="16" y="233"/>
                  </a:lnTo>
                  <a:lnTo>
                    <a:pt x="16" y="233"/>
                  </a:lnTo>
                  <a:lnTo>
                    <a:pt x="14" y="229"/>
                  </a:lnTo>
                  <a:lnTo>
                    <a:pt x="12" y="224"/>
                  </a:lnTo>
                  <a:lnTo>
                    <a:pt x="11" y="219"/>
                  </a:lnTo>
                  <a:lnTo>
                    <a:pt x="8" y="215"/>
                  </a:lnTo>
                  <a:lnTo>
                    <a:pt x="8" y="215"/>
                  </a:lnTo>
                  <a:lnTo>
                    <a:pt x="11" y="208"/>
                  </a:lnTo>
                  <a:lnTo>
                    <a:pt x="13" y="203"/>
                  </a:lnTo>
                  <a:lnTo>
                    <a:pt x="16" y="198"/>
                  </a:lnTo>
                  <a:lnTo>
                    <a:pt x="18" y="193"/>
                  </a:lnTo>
                  <a:lnTo>
                    <a:pt x="18" y="193"/>
                  </a:lnTo>
                  <a:lnTo>
                    <a:pt x="17" y="190"/>
                  </a:lnTo>
                  <a:lnTo>
                    <a:pt x="15" y="188"/>
                  </a:lnTo>
                  <a:lnTo>
                    <a:pt x="8" y="186"/>
                  </a:lnTo>
                  <a:lnTo>
                    <a:pt x="8" y="186"/>
                  </a:lnTo>
                  <a:lnTo>
                    <a:pt x="9" y="177"/>
                  </a:lnTo>
                  <a:lnTo>
                    <a:pt x="9" y="168"/>
                  </a:lnTo>
                  <a:lnTo>
                    <a:pt x="8" y="157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8" y="142"/>
                  </a:lnTo>
                  <a:lnTo>
                    <a:pt x="6" y="138"/>
                  </a:lnTo>
                  <a:lnTo>
                    <a:pt x="3" y="135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5" y="110"/>
                  </a:lnTo>
                  <a:lnTo>
                    <a:pt x="6" y="98"/>
                  </a:lnTo>
                  <a:lnTo>
                    <a:pt x="5" y="93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2" y="82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2" y="74"/>
                  </a:lnTo>
                  <a:lnTo>
                    <a:pt x="2" y="71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4" y="61"/>
                  </a:lnTo>
                  <a:lnTo>
                    <a:pt x="4" y="59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4" y="55"/>
                  </a:lnTo>
                  <a:lnTo>
                    <a:pt x="6" y="51"/>
                  </a:lnTo>
                  <a:lnTo>
                    <a:pt x="7" y="48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5"/>
                  </a:lnTo>
                  <a:lnTo>
                    <a:pt x="13" y="23"/>
                  </a:lnTo>
                  <a:lnTo>
                    <a:pt x="15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7" y="26"/>
                  </a:lnTo>
                  <a:lnTo>
                    <a:pt x="18" y="28"/>
                  </a:lnTo>
                  <a:lnTo>
                    <a:pt x="20" y="31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9" y="34"/>
                  </a:lnTo>
                  <a:lnTo>
                    <a:pt x="18" y="3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8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1" y="55"/>
                  </a:lnTo>
                  <a:lnTo>
                    <a:pt x="20" y="63"/>
                  </a:lnTo>
                  <a:lnTo>
                    <a:pt x="20" y="63"/>
                  </a:lnTo>
                  <a:lnTo>
                    <a:pt x="19" y="73"/>
                  </a:lnTo>
                  <a:lnTo>
                    <a:pt x="19" y="85"/>
                  </a:lnTo>
                  <a:lnTo>
                    <a:pt x="18" y="95"/>
                  </a:lnTo>
                  <a:lnTo>
                    <a:pt x="16" y="99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5" y="108"/>
                  </a:lnTo>
                  <a:lnTo>
                    <a:pt x="16" y="114"/>
                  </a:lnTo>
                  <a:lnTo>
                    <a:pt x="16" y="114"/>
                  </a:lnTo>
                  <a:lnTo>
                    <a:pt x="17" y="118"/>
                  </a:lnTo>
                  <a:lnTo>
                    <a:pt x="18" y="126"/>
                  </a:lnTo>
                  <a:lnTo>
                    <a:pt x="18" y="126"/>
                  </a:lnTo>
                  <a:lnTo>
                    <a:pt x="19" y="126"/>
                  </a:lnTo>
                  <a:lnTo>
                    <a:pt x="20" y="127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9" y="128"/>
                  </a:lnTo>
                  <a:lnTo>
                    <a:pt x="18" y="129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9" y="130"/>
                  </a:lnTo>
                  <a:lnTo>
                    <a:pt x="20" y="131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19" y="132"/>
                  </a:lnTo>
                  <a:lnTo>
                    <a:pt x="18" y="133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22" y="136"/>
                  </a:lnTo>
                  <a:lnTo>
                    <a:pt x="22" y="136"/>
                  </a:lnTo>
                  <a:lnTo>
                    <a:pt x="21" y="13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0" y="150"/>
                  </a:lnTo>
                  <a:lnTo>
                    <a:pt x="21" y="157"/>
                  </a:lnTo>
                  <a:lnTo>
                    <a:pt x="23" y="164"/>
                  </a:lnTo>
                  <a:lnTo>
                    <a:pt x="22" y="172"/>
                  </a:lnTo>
                  <a:lnTo>
                    <a:pt x="22" y="172"/>
                  </a:lnTo>
                  <a:lnTo>
                    <a:pt x="21" y="176"/>
                  </a:lnTo>
                  <a:lnTo>
                    <a:pt x="20" y="179"/>
                  </a:lnTo>
                  <a:lnTo>
                    <a:pt x="20" y="179"/>
                  </a:lnTo>
                  <a:lnTo>
                    <a:pt x="21" y="185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3" y="194"/>
                  </a:lnTo>
                  <a:lnTo>
                    <a:pt x="22" y="199"/>
                  </a:lnTo>
                  <a:lnTo>
                    <a:pt x="23" y="205"/>
                  </a:lnTo>
                  <a:lnTo>
                    <a:pt x="25" y="207"/>
                  </a:lnTo>
                  <a:lnTo>
                    <a:pt x="27" y="208"/>
                  </a:lnTo>
                  <a:lnTo>
                    <a:pt x="27" y="208"/>
                  </a:lnTo>
                  <a:lnTo>
                    <a:pt x="25" y="214"/>
                  </a:lnTo>
                  <a:lnTo>
                    <a:pt x="25" y="219"/>
                  </a:lnTo>
                  <a:lnTo>
                    <a:pt x="27" y="231"/>
                  </a:lnTo>
                  <a:lnTo>
                    <a:pt x="27" y="231"/>
                  </a:lnTo>
                  <a:lnTo>
                    <a:pt x="25" y="231"/>
                  </a:lnTo>
                  <a:lnTo>
                    <a:pt x="25" y="232"/>
                  </a:lnTo>
                  <a:lnTo>
                    <a:pt x="24" y="233"/>
                  </a:lnTo>
                  <a:lnTo>
                    <a:pt x="24" y="233"/>
                  </a:lnTo>
                  <a:lnTo>
                    <a:pt x="26" y="233"/>
                  </a:lnTo>
                  <a:lnTo>
                    <a:pt x="26" y="234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6" y="240"/>
                  </a:lnTo>
                  <a:lnTo>
                    <a:pt x="24" y="245"/>
                  </a:lnTo>
                  <a:lnTo>
                    <a:pt x="24" y="245"/>
                  </a:lnTo>
                  <a:lnTo>
                    <a:pt x="24" y="247"/>
                  </a:lnTo>
                  <a:lnTo>
                    <a:pt x="25" y="248"/>
                  </a:lnTo>
                  <a:lnTo>
                    <a:pt x="27" y="251"/>
                  </a:lnTo>
                  <a:lnTo>
                    <a:pt x="30" y="253"/>
                  </a:lnTo>
                  <a:lnTo>
                    <a:pt x="34" y="255"/>
                  </a:lnTo>
                  <a:lnTo>
                    <a:pt x="34" y="255"/>
                  </a:lnTo>
                  <a:lnTo>
                    <a:pt x="34" y="257"/>
                  </a:lnTo>
                  <a:lnTo>
                    <a:pt x="34" y="258"/>
                  </a:lnTo>
                  <a:lnTo>
                    <a:pt x="35" y="259"/>
                  </a:lnTo>
                  <a:lnTo>
                    <a:pt x="36" y="259"/>
                  </a:lnTo>
                  <a:lnTo>
                    <a:pt x="36" y="259"/>
                  </a:lnTo>
                  <a:lnTo>
                    <a:pt x="35" y="262"/>
                  </a:lnTo>
                  <a:lnTo>
                    <a:pt x="35" y="265"/>
                  </a:lnTo>
                  <a:lnTo>
                    <a:pt x="37" y="269"/>
                  </a:lnTo>
                  <a:lnTo>
                    <a:pt x="39" y="273"/>
                  </a:lnTo>
                  <a:lnTo>
                    <a:pt x="40" y="278"/>
                  </a:lnTo>
                  <a:lnTo>
                    <a:pt x="40" y="278"/>
                  </a:lnTo>
                  <a:lnTo>
                    <a:pt x="40" y="280"/>
                  </a:lnTo>
                  <a:lnTo>
                    <a:pt x="39" y="281"/>
                  </a:lnTo>
                  <a:lnTo>
                    <a:pt x="39" y="282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9" y="287"/>
                  </a:lnTo>
                  <a:lnTo>
                    <a:pt x="40" y="289"/>
                  </a:lnTo>
                  <a:lnTo>
                    <a:pt x="40" y="289"/>
                  </a:lnTo>
                  <a:lnTo>
                    <a:pt x="42" y="299"/>
                  </a:lnTo>
                  <a:lnTo>
                    <a:pt x="43" y="305"/>
                  </a:lnTo>
                  <a:lnTo>
                    <a:pt x="45" y="306"/>
                  </a:lnTo>
                  <a:lnTo>
                    <a:pt x="47" y="307"/>
                  </a:lnTo>
                  <a:lnTo>
                    <a:pt x="47" y="307"/>
                  </a:lnTo>
                  <a:lnTo>
                    <a:pt x="49" y="323"/>
                  </a:lnTo>
                  <a:lnTo>
                    <a:pt x="52" y="338"/>
                  </a:lnTo>
                  <a:lnTo>
                    <a:pt x="52" y="338"/>
                  </a:lnTo>
                  <a:lnTo>
                    <a:pt x="52" y="340"/>
                  </a:lnTo>
                  <a:lnTo>
                    <a:pt x="52" y="342"/>
                  </a:lnTo>
                  <a:lnTo>
                    <a:pt x="52" y="342"/>
                  </a:lnTo>
                  <a:lnTo>
                    <a:pt x="55" y="345"/>
                  </a:lnTo>
                  <a:lnTo>
                    <a:pt x="56" y="346"/>
                  </a:lnTo>
                  <a:lnTo>
                    <a:pt x="56" y="348"/>
                  </a:lnTo>
                  <a:lnTo>
                    <a:pt x="56" y="348"/>
                  </a:lnTo>
                  <a:lnTo>
                    <a:pt x="56" y="347"/>
                  </a:lnTo>
                  <a:lnTo>
                    <a:pt x="55" y="348"/>
                  </a:lnTo>
                  <a:lnTo>
                    <a:pt x="54" y="349"/>
                  </a:lnTo>
                  <a:lnTo>
                    <a:pt x="54" y="350"/>
                  </a:lnTo>
                  <a:lnTo>
                    <a:pt x="54" y="350"/>
                  </a:lnTo>
                  <a:lnTo>
                    <a:pt x="56" y="352"/>
                  </a:lnTo>
                  <a:lnTo>
                    <a:pt x="57" y="354"/>
                  </a:lnTo>
                  <a:lnTo>
                    <a:pt x="59" y="361"/>
                  </a:lnTo>
                  <a:lnTo>
                    <a:pt x="61" y="369"/>
                  </a:lnTo>
                  <a:lnTo>
                    <a:pt x="63" y="372"/>
                  </a:lnTo>
                  <a:lnTo>
                    <a:pt x="65" y="374"/>
                  </a:lnTo>
                  <a:lnTo>
                    <a:pt x="65" y="374"/>
                  </a:lnTo>
                  <a:lnTo>
                    <a:pt x="65" y="376"/>
                  </a:lnTo>
                  <a:lnTo>
                    <a:pt x="64" y="378"/>
                  </a:lnTo>
                  <a:lnTo>
                    <a:pt x="63" y="379"/>
                  </a:lnTo>
                  <a:lnTo>
                    <a:pt x="63" y="381"/>
                  </a:lnTo>
                  <a:lnTo>
                    <a:pt x="63" y="381"/>
                  </a:lnTo>
                  <a:lnTo>
                    <a:pt x="63" y="386"/>
                  </a:lnTo>
                  <a:lnTo>
                    <a:pt x="65" y="389"/>
                  </a:lnTo>
                  <a:lnTo>
                    <a:pt x="66" y="393"/>
                  </a:lnTo>
                  <a:lnTo>
                    <a:pt x="67" y="397"/>
                  </a:lnTo>
                  <a:lnTo>
                    <a:pt x="67" y="397"/>
                  </a:lnTo>
                  <a:lnTo>
                    <a:pt x="67" y="398"/>
                  </a:lnTo>
                  <a:lnTo>
                    <a:pt x="66" y="399"/>
                  </a:lnTo>
                  <a:lnTo>
                    <a:pt x="65" y="401"/>
                  </a:lnTo>
                  <a:lnTo>
                    <a:pt x="65" y="401"/>
                  </a:lnTo>
                  <a:lnTo>
                    <a:pt x="67" y="408"/>
                  </a:lnTo>
                  <a:lnTo>
                    <a:pt x="67" y="413"/>
                  </a:lnTo>
                  <a:lnTo>
                    <a:pt x="67" y="419"/>
                  </a:lnTo>
                  <a:lnTo>
                    <a:pt x="67" y="419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1" y="423"/>
                  </a:lnTo>
                  <a:lnTo>
                    <a:pt x="71" y="425"/>
                  </a:lnTo>
                  <a:lnTo>
                    <a:pt x="71" y="428"/>
                  </a:lnTo>
                  <a:lnTo>
                    <a:pt x="71" y="428"/>
                  </a:lnTo>
                  <a:lnTo>
                    <a:pt x="74" y="428"/>
                  </a:lnTo>
                  <a:lnTo>
                    <a:pt x="74" y="428"/>
                  </a:lnTo>
                  <a:lnTo>
                    <a:pt x="77" y="433"/>
                  </a:lnTo>
                  <a:lnTo>
                    <a:pt x="81" y="437"/>
                  </a:lnTo>
                  <a:lnTo>
                    <a:pt x="81" y="437"/>
                  </a:lnTo>
                  <a:lnTo>
                    <a:pt x="81" y="445"/>
                  </a:lnTo>
                  <a:lnTo>
                    <a:pt x="81" y="445"/>
                  </a:lnTo>
                  <a:lnTo>
                    <a:pt x="85" y="451"/>
                  </a:lnTo>
                  <a:lnTo>
                    <a:pt x="88" y="456"/>
                  </a:lnTo>
                  <a:lnTo>
                    <a:pt x="92" y="460"/>
                  </a:lnTo>
                  <a:lnTo>
                    <a:pt x="96" y="462"/>
                  </a:lnTo>
                  <a:lnTo>
                    <a:pt x="99" y="463"/>
                  </a:lnTo>
                  <a:lnTo>
                    <a:pt x="99" y="463"/>
                  </a:lnTo>
                  <a:lnTo>
                    <a:pt x="98" y="468"/>
                  </a:lnTo>
                  <a:lnTo>
                    <a:pt x="99" y="471"/>
                  </a:lnTo>
                  <a:lnTo>
                    <a:pt x="101" y="475"/>
                  </a:lnTo>
                  <a:lnTo>
                    <a:pt x="103" y="480"/>
                  </a:lnTo>
                  <a:lnTo>
                    <a:pt x="103" y="482"/>
                  </a:lnTo>
                  <a:lnTo>
                    <a:pt x="103" y="486"/>
                  </a:lnTo>
                  <a:lnTo>
                    <a:pt x="103" y="486"/>
                  </a:lnTo>
                  <a:lnTo>
                    <a:pt x="105" y="492"/>
                  </a:lnTo>
                  <a:lnTo>
                    <a:pt x="109" y="496"/>
                  </a:lnTo>
                  <a:lnTo>
                    <a:pt x="114" y="500"/>
                  </a:lnTo>
                  <a:lnTo>
                    <a:pt x="117" y="504"/>
                  </a:lnTo>
                  <a:lnTo>
                    <a:pt x="117" y="504"/>
                  </a:lnTo>
                  <a:lnTo>
                    <a:pt x="117" y="520"/>
                  </a:lnTo>
                  <a:lnTo>
                    <a:pt x="117" y="520"/>
                  </a:lnTo>
                  <a:lnTo>
                    <a:pt x="118" y="522"/>
                  </a:lnTo>
                  <a:lnTo>
                    <a:pt x="119" y="524"/>
                  </a:lnTo>
                  <a:lnTo>
                    <a:pt x="119" y="524"/>
                  </a:lnTo>
                  <a:lnTo>
                    <a:pt x="121" y="528"/>
                  </a:lnTo>
                  <a:lnTo>
                    <a:pt x="123" y="530"/>
                  </a:lnTo>
                  <a:lnTo>
                    <a:pt x="130" y="534"/>
                  </a:lnTo>
                  <a:lnTo>
                    <a:pt x="130" y="534"/>
                  </a:lnTo>
                  <a:lnTo>
                    <a:pt x="131" y="537"/>
                  </a:lnTo>
                  <a:lnTo>
                    <a:pt x="133" y="540"/>
                  </a:lnTo>
                  <a:lnTo>
                    <a:pt x="136" y="542"/>
                  </a:lnTo>
                  <a:lnTo>
                    <a:pt x="137" y="546"/>
                  </a:lnTo>
                  <a:lnTo>
                    <a:pt x="137" y="546"/>
                  </a:lnTo>
                  <a:lnTo>
                    <a:pt x="139" y="548"/>
                  </a:lnTo>
                  <a:lnTo>
                    <a:pt x="140" y="549"/>
                  </a:lnTo>
                  <a:lnTo>
                    <a:pt x="142" y="552"/>
                  </a:lnTo>
                  <a:lnTo>
                    <a:pt x="144" y="555"/>
                  </a:lnTo>
                  <a:lnTo>
                    <a:pt x="145" y="556"/>
                  </a:lnTo>
                  <a:lnTo>
                    <a:pt x="148" y="556"/>
                  </a:lnTo>
                  <a:lnTo>
                    <a:pt x="148" y="556"/>
                  </a:lnTo>
                  <a:lnTo>
                    <a:pt x="148" y="562"/>
                  </a:lnTo>
                  <a:lnTo>
                    <a:pt x="149" y="566"/>
                  </a:lnTo>
                  <a:lnTo>
                    <a:pt x="149" y="571"/>
                  </a:lnTo>
                  <a:lnTo>
                    <a:pt x="148" y="576"/>
                  </a:lnTo>
                  <a:lnTo>
                    <a:pt x="148" y="576"/>
                  </a:lnTo>
                  <a:lnTo>
                    <a:pt x="150" y="578"/>
                  </a:lnTo>
                  <a:lnTo>
                    <a:pt x="153" y="579"/>
                  </a:lnTo>
                  <a:lnTo>
                    <a:pt x="157" y="581"/>
                  </a:lnTo>
                  <a:lnTo>
                    <a:pt x="159" y="582"/>
                  </a:lnTo>
                  <a:lnTo>
                    <a:pt x="159" y="582"/>
                  </a:lnTo>
                  <a:lnTo>
                    <a:pt x="159" y="587"/>
                  </a:lnTo>
                  <a:lnTo>
                    <a:pt x="159" y="590"/>
                  </a:lnTo>
                  <a:lnTo>
                    <a:pt x="159" y="592"/>
                  </a:lnTo>
                  <a:lnTo>
                    <a:pt x="159" y="592"/>
                  </a:lnTo>
                  <a:lnTo>
                    <a:pt x="161" y="594"/>
                  </a:lnTo>
                  <a:lnTo>
                    <a:pt x="163" y="595"/>
                  </a:lnTo>
                  <a:lnTo>
                    <a:pt x="165" y="596"/>
                  </a:lnTo>
                  <a:lnTo>
                    <a:pt x="166" y="598"/>
                  </a:lnTo>
                  <a:lnTo>
                    <a:pt x="166" y="598"/>
                  </a:lnTo>
                  <a:lnTo>
                    <a:pt x="167" y="601"/>
                  </a:lnTo>
                  <a:lnTo>
                    <a:pt x="169" y="603"/>
                  </a:lnTo>
                  <a:lnTo>
                    <a:pt x="174" y="607"/>
                  </a:lnTo>
                  <a:lnTo>
                    <a:pt x="174" y="607"/>
                  </a:lnTo>
                  <a:lnTo>
                    <a:pt x="173" y="610"/>
                  </a:lnTo>
                  <a:lnTo>
                    <a:pt x="172" y="612"/>
                  </a:lnTo>
                  <a:lnTo>
                    <a:pt x="173" y="614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74" y="618"/>
                  </a:lnTo>
                  <a:lnTo>
                    <a:pt x="176" y="619"/>
                  </a:lnTo>
                  <a:lnTo>
                    <a:pt x="179" y="619"/>
                  </a:lnTo>
                  <a:lnTo>
                    <a:pt x="181" y="619"/>
                  </a:lnTo>
                  <a:lnTo>
                    <a:pt x="182" y="619"/>
                  </a:lnTo>
                  <a:lnTo>
                    <a:pt x="182" y="621"/>
                  </a:lnTo>
                  <a:lnTo>
                    <a:pt x="182" y="623"/>
                  </a:lnTo>
                  <a:lnTo>
                    <a:pt x="182" y="623"/>
                  </a:lnTo>
                  <a:lnTo>
                    <a:pt x="194" y="623"/>
                  </a:lnTo>
                  <a:lnTo>
                    <a:pt x="194" y="623"/>
                  </a:lnTo>
                  <a:lnTo>
                    <a:pt x="196" y="626"/>
                  </a:lnTo>
                  <a:lnTo>
                    <a:pt x="197" y="630"/>
                  </a:lnTo>
                  <a:lnTo>
                    <a:pt x="200" y="634"/>
                  </a:lnTo>
                  <a:lnTo>
                    <a:pt x="202" y="636"/>
                  </a:lnTo>
                  <a:lnTo>
                    <a:pt x="203" y="638"/>
                  </a:lnTo>
                  <a:lnTo>
                    <a:pt x="204" y="641"/>
                  </a:lnTo>
                  <a:lnTo>
                    <a:pt x="204" y="645"/>
                  </a:lnTo>
                  <a:lnTo>
                    <a:pt x="204" y="645"/>
                  </a:lnTo>
                  <a:lnTo>
                    <a:pt x="208" y="647"/>
                  </a:lnTo>
                  <a:lnTo>
                    <a:pt x="212" y="647"/>
                  </a:lnTo>
                  <a:lnTo>
                    <a:pt x="212" y="647"/>
                  </a:lnTo>
                  <a:lnTo>
                    <a:pt x="213" y="652"/>
                  </a:lnTo>
                  <a:lnTo>
                    <a:pt x="215" y="654"/>
                  </a:lnTo>
                  <a:lnTo>
                    <a:pt x="220" y="659"/>
                  </a:lnTo>
                  <a:lnTo>
                    <a:pt x="223" y="664"/>
                  </a:lnTo>
                  <a:lnTo>
                    <a:pt x="226" y="671"/>
                  </a:lnTo>
                  <a:lnTo>
                    <a:pt x="226" y="671"/>
                  </a:lnTo>
                  <a:lnTo>
                    <a:pt x="228" y="672"/>
                  </a:lnTo>
                  <a:lnTo>
                    <a:pt x="229" y="673"/>
                  </a:lnTo>
                  <a:lnTo>
                    <a:pt x="233" y="675"/>
                  </a:lnTo>
                  <a:lnTo>
                    <a:pt x="233" y="675"/>
                  </a:lnTo>
                  <a:lnTo>
                    <a:pt x="235" y="678"/>
                  </a:lnTo>
                  <a:lnTo>
                    <a:pt x="236" y="679"/>
                  </a:lnTo>
                  <a:lnTo>
                    <a:pt x="240" y="679"/>
                  </a:lnTo>
                  <a:lnTo>
                    <a:pt x="240" y="679"/>
                  </a:lnTo>
                  <a:lnTo>
                    <a:pt x="241" y="683"/>
                  </a:lnTo>
                  <a:lnTo>
                    <a:pt x="243" y="687"/>
                  </a:lnTo>
                  <a:lnTo>
                    <a:pt x="249" y="695"/>
                  </a:lnTo>
                  <a:lnTo>
                    <a:pt x="249" y="695"/>
                  </a:lnTo>
                  <a:lnTo>
                    <a:pt x="253" y="699"/>
                  </a:lnTo>
                  <a:lnTo>
                    <a:pt x="253" y="699"/>
                  </a:lnTo>
                  <a:lnTo>
                    <a:pt x="253" y="702"/>
                  </a:lnTo>
                  <a:lnTo>
                    <a:pt x="254" y="704"/>
                  </a:lnTo>
                  <a:lnTo>
                    <a:pt x="254" y="706"/>
                  </a:lnTo>
                  <a:lnTo>
                    <a:pt x="255" y="708"/>
                  </a:lnTo>
                  <a:lnTo>
                    <a:pt x="255" y="708"/>
                  </a:lnTo>
                  <a:lnTo>
                    <a:pt x="258" y="708"/>
                  </a:lnTo>
                  <a:lnTo>
                    <a:pt x="260" y="708"/>
                  </a:lnTo>
                  <a:lnTo>
                    <a:pt x="260" y="708"/>
                  </a:lnTo>
                  <a:lnTo>
                    <a:pt x="261" y="712"/>
                  </a:lnTo>
                  <a:lnTo>
                    <a:pt x="262" y="715"/>
                  </a:lnTo>
                  <a:lnTo>
                    <a:pt x="262" y="715"/>
                  </a:lnTo>
                  <a:lnTo>
                    <a:pt x="264" y="717"/>
                  </a:lnTo>
                  <a:lnTo>
                    <a:pt x="267" y="720"/>
                  </a:lnTo>
                  <a:lnTo>
                    <a:pt x="267" y="720"/>
                  </a:lnTo>
                  <a:lnTo>
                    <a:pt x="269" y="723"/>
                  </a:lnTo>
                  <a:lnTo>
                    <a:pt x="272" y="726"/>
                  </a:lnTo>
                  <a:lnTo>
                    <a:pt x="275" y="728"/>
                  </a:lnTo>
                  <a:lnTo>
                    <a:pt x="283" y="728"/>
                  </a:lnTo>
                  <a:lnTo>
                    <a:pt x="283" y="728"/>
                  </a:lnTo>
                  <a:lnTo>
                    <a:pt x="282" y="733"/>
                  </a:lnTo>
                  <a:lnTo>
                    <a:pt x="283" y="736"/>
                  </a:lnTo>
                  <a:lnTo>
                    <a:pt x="284" y="738"/>
                  </a:lnTo>
                  <a:lnTo>
                    <a:pt x="286" y="740"/>
                  </a:lnTo>
                  <a:lnTo>
                    <a:pt x="290" y="742"/>
                  </a:lnTo>
                  <a:lnTo>
                    <a:pt x="292" y="744"/>
                  </a:lnTo>
                  <a:lnTo>
                    <a:pt x="293" y="746"/>
                  </a:lnTo>
                  <a:lnTo>
                    <a:pt x="293" y="746"/>
                  </a:lnTo>
                  <a:lnTo>
                    <a:pt x="297" y="745"/>
                  </a:lnTo>
                  <a:lnTo>
                    <a:pt x="300" y="746"/>
                  </a:lnTo>
                  <a:lnTo>
                    <a:pt x="303" y="747"/>
                  </a:lnTo>
                  <a:lnTo>
                    <a:pt x="305" y="749"/>
                  </a:lnTo>
                  <a:lnTo>
                    <a:pt x="309" y="753"/>
                  </a:lnTo>
                  <a:lnTo>
                    <a:pt x="311" y="755"/>
                  </a:lnTo>
                  <a:lnTo>
                    <a:pt x="313" y="756"/>
                  </a:lnTo>
                  <a:lnTo>
                    <a:pt x="313" y="756"/>
                  </a:lnTo>
                  <a:lnTo>
                    <a:pt x="316" y="756"/>
                  </a:lnTo>
                  <a:lnTo>
                    <a:pt x="318" y="756"/>
                  </a:lnTo>
                  <a:lnTo>
                    <a:pt x="318" y="756"/>
                  </a:lnTo>
                  <a:lnTo>
                    <a:pt x="318" y="758"/>
                  </a:lnTo>
                  <a:lnTo>
                    <a:pt x="318" y="760"/>
                  </a:lnTo>
                  <a:lnTo>
                    <a:pt x="318" y="760"/>
                  </a:lnTo>
                  <a:lnTo>
                    <a:pt x="320" y="761"/>
                  </a:lnTo>
                  <a:lnTo>
                    <a:pt x="322" y="761"/>
                  </a:lnTo>
                  <a:lnTo>
                    <a:pt x="324" y="761"/>
                  </a:lnTo>
                  <a:lnTo>
                    <a:pt x="325" y="762"/>
                  </a:lnTo>
                  <a:lnTo>
                    <a:pt x="325" y="762"/>
                  </a:lnTo>
                  <a:lnTo>
                    <a:pt x="328" y="767"/>
                  </a:lnTo>
                  <a:lnTo>
                    <a:pt x="330" y="773"/>
                  </a:lnTo>
                  <a:lnTo>
                    <a:pt x="333" y="778"/>
                  </a:lnTo>
                  <a:lnTo>
                    <a:pt x="336" y="782"/>
                  </a:lnTo>
                  <a:lnTo>
                    <a:pt x="336" y="782"/>
                  </a:lnTo>
                  <a:lnTo>
                    <a:pt x="340" y="785"/>
                  </a:lnTo>
                  <a:lnTo>
                    <a:pt x="343" y="788"/>
                  </a:lnTo>
                  <a:lnTo>
                    <a:pt x="346" y="790"/>
                  </a:lnTo>
                  <a:lnTo>
                    <a:pt x="350" y="794"/>
                  </a:lnTo>
                  <a:lnTo>
                    <a:pt x="350" y="794"/>
                  </a:lnTo>
                  <a:lnTo>
                    <a:pt x="353" y="793"/>
                  </a:lnTo>
                  <a:lnTo>
                    <a:pt x="357" y="793"/>
                  </a:lnTo>
                  <a:lnTo>
                    <a:pt x="362" y="794"/>
                  </a:lnTo>
                  <a:lnTo>
                    <a:pt x="365" y="796"/>
                  </a:lnTo>
                  <a:lnTo>
                    <a:pt x="365" y="796"/>
                  </a:lnTo>
                  <a:lnTo>
                    <a:pt x="368" y="800"/>
                  </a:lnTo>
                  <a:lnTo>
                    <a:pt x="368" y="800"/>
                  </a:lnTo>
                  <a:lnTo>
                    <a:pt x="370" y="799"/>
                  </a:lnTo>
                  <a:lnTo>
                    <a:pt x="372" y="798"/>
                  </a:lnTo>
                  <a:lnTo>
                    <a:pt x="372" y="798"/>
                  </a:lnTo>
                  <a:lnTo>
                    <a:pt x="372" y="799"/>
                  </a:lnTo>
                  <a:lnTo>
                    <a:pt x="374" y="800"/>
                  </a:lnTo>
                  <a:lnTo>
                    <a:pt x="374" y="800"/>
                  </a:lnTo>
                  <a:lnTo>
                    <a:pt x="377" y="802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7" y="809"/>
                  </a:lnTo>
                  <a:lnTo>
                    <a:pt x="391" y="810"/>
                  </a:lnTo>
                  <a:lnTo>
                    <a:pt x="396" y="811"/>
                  </a:lnTo>
                  <a:lnTo>
                    <a:pt x="396" y="811"/>
                  </a:lnTo>
                  <a:lnTo>
                    <a:pt x="398" y="816"/>
                  </a:lnTo>
                  <a:lnTo>
                    <a:pt x="402" y="820"/>
                  </a:lnTo>
                  <a:lnTo>
                    <a:pt x="402" y="820"/>
                  </a:lnTo>
                  <a:lnTo>
                    <a:pt x="404" y="821"/>
                  </a:lnTo>
                  <a:lnTo>
                    <a:pt x="406" y="820"/>
                  </a:lnTo>
                  <a:lnTo>
                    <a:pt x="408" y="820"/>
                  </a:lnTo>
                  <a:lnTo>
                    <a:pt x="410" y="820"/>
                  </a:lnTo>
                  <a:lnTo>
                    <a:pt x="410" y="820"/>
                  </a:lnTo>
                  <a:lnTo>
                    <a:pt x="411" y="823"/>
                  </a:lnTo>
                  <a:lnTo>
                    <a:pt x="412" y="825"/>
                  </a:lnTo>
                  <a:lnTo>
                    <a:pt x="412" y="825"/>
                  </a:lnTo>
                  <a:lnTo>
                    <a:pt x="413" y="825"/>
                  </a:lnTo>
                  <a:lnTo>
                    <a:pt x="414" y="824"/>
                  </a:lnTo>
                  <a:lnTo>
                    <a:pt x="415" y="823"/>
                  </a:lnTo>
                  <a:lnTo>
                    <a:pt x="417" y="823"/>
                  </a:lnTo>
                  <a:lnTo>
                    <a:pt x="417" y="823"/>
                  </a:lnTo>
                  <a:lnTo>
                    <a:pt x="418" y="825"/>
                  </a:lnTo>
                  <a:lnTo>
                    <a:pt x="419" y="827"/>
                  </a:lnTo>
                  <a:lnTo>
                    <a:pt x="419" y="827"/>
                  </a:lnTo>
                  <a:lnTo>
                    <a:pt x="420" y="827"/>
                  </a:lnTo>
                  <a:lnTo>
                    <a:pt x="423" y="826"/>
                  </a:lnTo>
                  <a:lnTo>
                    <a:pt x="424" y="825"/>
                  </a:lnTo>
                  <a:lnTo>
                    <a:pt x="424" y="825"/>
                  </a:lnTo>
                  <a:lnTo>
                    <a:pt x="426" y="827"/>
                  </a:lnTo>
                  <a:lnTo>
                    <a:pt x="428" y="829"/>
                  </a:lnTo>
                  <a:lnTo>
                    <a:pt x="428" y="829"/>
                  </a:lnTo>
                  <a:lnTo>
                    <a:pt x="431" y="830"/>
                  </a:lnTo>
                  <a:lnTo>
                    <a:pt x="435" y="831"/>
                  </a:lnTo>
                  <a:lnTo>
                    <a:pt x="435" y="831"/>
                  </a:lnTo>
                  <a:lnTo>
                    <a:pt x="439" y="835"/>
                  </a:lnTo>
                  <a:lnTo>
                    <a:pt x="444" y="839"/>
                  </a:lnTo>
                  <a:lnTo>
                    <a:pt x="444" y="839"/>
                  </a:lnTo>
                  <a:lnTo>
                    <a:pt x="457" y="839"/>
                  </a:lnTo>
                  <a:lnTo>
                    <a:pt x="457" y="839"/>
                  </a:lnTo>
                  <a:lnTo>
                    <a:pt x="458" y="841"/>
                  </a:lnTo>
                  <a:lnTo>
                    <a:pt x="459" y="843"/>
                  </a:lnTo>
                  <a:lnTo>
                    <a:pt x="464" y="846"/>
                  </a:lnTo>
                  <a:lnTo>
                    <a:pt x="467" y="848"/>
                  </a:lnTo>
                  <a:lnTo>
                    <a:pt x="471" y="851"/>
                  </a:lnTo>
                  <a:lnTo>
                    <a:pt x="471" y="851"/>
                  </a:lnTo>
                  <a:lnTo>
                    <a:pt x="486" y="854"/>
                  </a:lnTo>
                  <a:lnTo>
                    <a:pt x="493" y="855"/>
                  </a:lnTo>
                  <a:lnTo>
                    <a:pt x="495" y="857"/>
                  </a:lnTo>
                  <a:lnTo>
                    <a:pt x="497" y="859"/>
                  </a:lnTo>
                  <a:lnTo>
                    <a:pt x="497" y="859"/>
                  </a:lnTo>
                  <a:lnTo>
                    <a:pt x="499" y="859"/>
                  </a:lnTo>
                  <a:lnTo>
                    <a:pt x="502" y="858"/>
                  </a:lnTo>
                  <a:lnTo>
                    <a:pt x="505" y="857"/>
                  </a:lnTo>
                  <a:lnTo>
                    <a:pt x="505" y="857"/>
                  </a:lnTo>
                  <a:lnTo>
                    <a:pt x="506" y="857"/>
                  </a:lnTo>
                  <a:lnTo>
                    <a:pt x="508" y="858"/>
                  </a:lnTo>
                  <a:lnTo>
                    <a:pt x="511" y="861"/>
                  </a:lnTo>
                  <a:lnTo>
                    <a:pt x="511" y="861"/>
                  </a:lnTo>
                  <a:lnTo>
                    <a:pt x="515" y="862"/>
                  </a:lnTo>
                  <a:lnTo>
                    <a:pt x="520" y="863"/>
                  </a:lnTo>
                  <a:lnTo>
                    <a:pt x="520" y="863"/>
                  </a:lnTo>
                  <a:lnTo>
                    <a:pt x="520" y="864"/>
                  </a:lnTo>
                  <a:lnTo>
                    <a:pt x="521" y="865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5" y="866"/>
                  </a:lnTo>
                  <a:lnTo>
                    <a:pt x="528" y="867"/>
                  </a:lnTo>
                  <a:lnTo>
                    <a:pt x="531" y="869"/>
                  </a:lnTo>
                  <a:lnTo>
                    <a:pt x="531" y="869"/>
                  </a:lnTo>
                  <a:lnTo>
                    <a:pt x="535" y="871"/>
                  </a:lnTo>
                  <a:lnTo>
                    <a:pt x="538" y="872"/>
                  </a:lnTo>
                  <a:lnTo>
                    <a:pt x="542" y="872"/>
                  </a:lnTo>
                  <a:lnTo>
                    <a:pt x="542" y="872"/>
                  </a:lnTo>
                  <a:lnTo>
                    <a:pt x="543" y="875"/>
                  </a:lnTo>
                  <a:lnTo>
                    <a:pt x="544" y="879"/>
                  </a:lnTo>
                  <a:lnTo>
                    <a:pt x="544" y="879"/>
                  </a:lnTo>
                  <a:lnTo>
                    <a:pt x="547" y="879"/>
                  </a:lnTo>
                  <a:lnTo>
                    <a:pt x="549" y="879"/>
                  </a:lnTo>
                  <a:lnTo>
                    <a:pt x="552" y="878"/>
                  </a:lnTo>
                  <a:lnTo>
                    <a:pt x="553" y="877"/>
                  </a:lnTo>
                  <a:lnTo>
                    <a:pt x="553" y="877"/>
                  </a:lnTo>
                  <a:lnTo>
                    <a:pt x="554" y="881"/>
                  </a:lnTo>
                  <a:lnTo>
                    <a:pt x="554" y="881"/>
                  </a:lnTo>
                  <a:lnTo>
                    <a:pt x="567" y="880"/>
                  </a:lnTo>
                  <a:lnTo>
                    <a:pt x="569" y="881"/>
                  </a:lnTo>
                  <a:lnTo>
                    <a:pt x="572" y="881"/>
                  </a:lnTo>
                  <a:lnTo>
                    <a:pt x="574" y="883"/>
                  </a:lnTo>
                  <a:lnTo>
                    <a:pt x="576" y="885"/>
                  </a:lnTo>
                  <a:lnTo>
                    <a:pt x="576" y="885"/>
                  </a:lnTo>
                  <a:lnTo>
                    <a:pt x="582" y="884"/>
                  </a:lnTo>
                  <a:lnTo>
                    <a:pt x="590" y="884"/>
                  </a:lnTo>
                  <a:lnTo>
                    <a:pt x="594" y="885"/>
                  </a:lnTo>
                  <a:lnTo>
                    <a:pt x="596" y="887"/>
                  </a:lnTo>
                  <a:lnTo>
                    <a:pt x="599" y="889"/>
                  </a:lnTo>
                  <a:lnTo>
                    <a:pt x="600" y="892"/>
                  </a:lnTo>
                  <a:lnTo>
                    <a:pt x="600" y="892"/>
                  </a:lnTo>
                  <a:lnTo>
                    <a:pt x="602" y="890"/>
                  </a:lnTo>
                  <a:lnTo>
                    <a:pt x="604" y="890"/>
                  </a:lnTo>
                  <a:lnTo>
                    <a:pt x="608" y="891"/>
                  </a:lnTo>
                  <a:lnTo>
                    <a:pt x="611" y="892"/>
                  </a:lnTo>
                  <a:lnTo>
                    <a:pt x="614" y="895"/>
                  </a:lnTo>
                  <a:lnTo>
                    <a:pt x="614" y="895"/>
                  </a:lnTo>
                  <a:lnTo>
                    <a:pt x="618" y="896"/>
                  </a:lnTo>
                  <a:lnTo>
                    <a:pt x="620" y="897"/>
                  </a:lnTo>
                  <a:lnTo>
                    <a:pt x="621" y="899"/>
                  </a:lnTo>
                  <a:lnTo>
                    <a:pt x="621" y="899"/>
                  </a:lnTo>
                  <a:lnTo>
                    <a:pt x="623" y="899"/>
                  </a:lnTo>
                  <a:lnTo>
                    <a:pt x="626" y="899"/>
                  </a:lnTo>
                  <a:lnTo>
                    <a:pt x="632" y="900"/>
                  </a:lnTo>
                  <a:lnTo>
                    <a:pt x="638" y="902"/>
                  </a:lnTo>
                  <a:lnTo>
                    <a:pt x="643" y="903"/>
                  </a:lnTo>
                  <a:lnTo>
                    <a:pt x="643" y="903"/>
                  </a:lnTo>
                  <a:lnTo>
                    <a:pt x="649" y="903"/>
                  </a:lnTo>
                  <a:lnTo>
                    <a:pt x="654" y="903"/>
                  </a:lnTo>
                  <a:lnTo>
                    <a:pt x="656" y="903"/>
                  </a:lnTo>
                  <a:lnTo>
                    <a:pt x="658" y="904"/>
                  </a:lnTo>
                  <a:lnTo>
                    <a:pt x="660" y="905"/>
                  </a:lnTo>
                  <a:lnTo>
                    <a:pt x="661" y="908"/>
                  </a:lnTo>
                  <a:lnTo>
                    <a:pt x="661" y="908"/>
                  </a:lnTo>
                  <a:lnTo>
                    <a:pt x="665" y="906"/>
                  </a:lnTo>
                  <a:lnTo>
                    <a:pt x="669" y="906"/>
                  </a:lnTo>
                  <a:lnTo>
                    <a:pt x="679" y="908"/>
                  </a:lnTo>
                  <a:lnTo>
                    <a:pt x="679" y="908"/>
                  </a:lnTo>
                  <a:lnTo>
                    <a:pt x="679" y="906"/>
                  </a:lnTo>
                  <a:lnTo>
                    <a:pt x="680" y="905"/>
                  </a:lnTo>
                  <a:lnTo>
                    <a:pt x="681" y="906"/>
                  </a:lnTo>
                  <a:lnTo>
                    <a:pt x="681" y="906"/>
                  </a:lnTo>
                  <a:lnTo>
                    <a:pt x="683" y="908"/>
                  </a:lnTo>
                  <a:lnTo>
                    <a:pt x="684" y="909"/>
                  </a:lnTo>
                  <a:lnTo>
                    <a:pt x="693" y="908"/>
                  </a:lnTo>
                  <a:lnTo>
                    <a:pt x="693" y="908"/>
                  </a:lnTo>
                  <a:lnTo>
                    <a:pt x="701" y="908"/>
                  </a:lnTo>
                  <a:lnTo>
                    <a:pt x="701" y="908"/>
                  </a:lnTo>
                  <a:lnTo>
                    <a:pt x="706" y="909"/>
                  </a:lnTo>
                  <a:lnTo>
                    <a:pt x="711" y="910"/>
                  </a:lnTo>
                  <a:lnTo>
                    <a:pt x="711" y="910"/>
                  </a:lnTo>
                  <a:lnTo>
                    <a:pt x="715" y="915"/>
                  </a:lnTo>
                  <a:lnTo>
                    <a:pt x="715" y="915"/>
                  </a:lnTo>
                  <a:lnTo>
                    <a:pt x="716" y="915"/>
                  </a:lnTo>
                  <a:lnTo>
                    <a:pt x="717" y="914"/>
                  </a:lnTo>
                  <a:lnTo>
                    <a:pt x="717" y="912"/>
                  </a:lnTo>
                  <a:lnTo>
                    <a:pt x="717" y="912"/>
                  </a:lnTo>
                  <a:lnTo>
                    <a:pt x="718" y="912"/>
                  </a:lnTo>
                  <a:lnTo>
                    <a:pt x="719" y="914"/>
                  </a:lnTo>
                  <a:lnTo>
                    <a:pt x="719" y="915"/>
                  </a:lnTo>
                  <a:lnTo>
                    <a:pt x="719" y="915"/>
                  </a:lnTo>
                  <a:lnTo>
                    <a:pt x="726" y="915"/>
                  </a:lnTo>
                  <a:lnTo>
                    <a:pt x="733" y="915"/>
                  </a:lnTo>
                  <a:lnTo>
                    <a:pt x="733" y="915"/>
                  </a:lnTo>
                  <a:lnTo>
                    <a:pt x="739" y="916"/>
                  </a:lnTo>
                  <a:lnTo>
                    <a:pt x="743" y="916"/>
                  </a:lnTo>
                  <a:lnTo>
                    <a:pt x="746" y="917"/>
                  </a:lnTo>
                  <a:lnTo>
                    <a:pt x="746" y="917"/>
                  </a:lnTo>
                  <a:lnTo>
                    <a:pt x="747" y="918"/>
                  </a:lnTo>
                  <a:lnTo>
                    <a:pt x="748" y="919"/>
                  </a:lnTo>
                  <a:lnTo>
                    <a:pt x="749" y="921"/>
                  </a:lnTo>
                  <a:lnTo>
                    <a:pt x="750" y="921"/>
                  </a:lnTo>
                  <a:lnTo>
                    <a:pt x="750" y="921"/>
                  </a:lnTo>
                  <a:lnTo>
                    <a:pt x="755" y="922"/>
                  </a:lnTo>
                  <a:lnTo>
                    <a:pt x="760" y="921"/>
                  </a:lnTo>
                  <a:lnTo>
                    <a:pt x="764" y="921"/>
                  </a:lnTo>
                  <a:lnTo>
                    <a:pt x="766" y="922"/>
                  </a:lnTo>
                  <a:lnTo>
                    <a:pt x="768" y="924"/>
                  </a:lnTo>
                  <a:lnTo>
                    <a:pt x="768" y="924"/>
                  </a:lnTo>
                  <a:lnTo>
                    <a:pt x="772" y="922"/>
                  </a:lnTo>
                  <a:lnTo>
                    <a:pt x="775" y="920"/>
                  </a:lnTo>
                  <a:lnTo>
                    <a:pt x="777" y="919"/>
                  </a:lnTo>
                  <a:lnTo>
                    <a:pt x="780" y="917"/>
                  </a:lnTo>
                  <a:lnTo>
                    <a:pt x="780" y="917"/>
                  </a:lnTo>
                  <a:lnTo>
                    <a:pt x="782" y="919"/>
                  </a:lnTo>
                  <a:lnTo>
                    <a:pt x="786" y="920"/>
                  </a:lnTo>
                  <a:lnTo>
                    <a:pt x="795" y="921"/>
                  </a:lnTo>
                  <a:lnTo>
                    <a:pt x="803" y="921"/>
                  </a:lnTo>
                  <a:lnTo>
                    <a:pt x="806" y="922"/>
                  </a:lnTo>
                  <a:lnTo>
                    <a:pt x="809" y="924"/>
                  </a:lnTo>
                  <a:lnTo>
                    <a:pt x="809" y="924"/>
                  </a:lnTo>
                  <a:lnTo>
                    <a:pt x="810" y="924"/>
                  </a:lnTo>
                  <a:lnTo>
                    <a:pt x="811" y="924"/>
                  </a:lnTo>
                  <a:lnTo>
                    <a:pt x="816" y="924"/>
                  </a:lnTo>
                  <a:lnTo>
                    <a:pt x="816" y="924"/>
                  </a:lnTo>
                  <a:lnTo>
                    <a:pt x="825" y="923"/>
                  </a:lnTo>
                  <a:lnTo>
                    <a:pt x="836" y="924"/>
                  </a:lnTo>
                  <a:lnTo>
                    <a:pt x="836" y="924"/>
                  </a:lnTo>
                  <a:lnTo>
                    <a:pt x="847" y="925"/>
                  </a:lnTo>
                  <a:lnTo>
                    <a:pt x="855" y="926"/>
                  </a:lnTo>
                  <a:lnTo>
                    <a:pt x="863" y="926"/>
                  </a:lnTo>
                  <a:lnTo>
                    <a:pt x="863" y="926"/>
                  </a:lnTo>
                  <a:lnTo>
                    <a:pt x="866" y="925"/>
                  </a:lnTo>
                  <a:lnTo>
                    <a:pt x="868" y="924"/>
                  </a:lnTo>
                  <a:lnTo>
                    <a:pt x="871" y="923"/>
                  </a:lnTo>
                  <a:lnTo>
                    <a:pt x="877" y="924"/>
                  </a:lnTo>
                  <a:lnTo>
                    <a:pt x="877" y="924"/>
                  </a:lnTo>
                  <a:lnTo>
                    <a:pt x="878" y="925"/>
                  </a:lnTo>
                  <a:lnTo>
                    <a:pt x="879" y="926"/>
                  </a:lnTo>
                  <a:lnTo>
                    <a:pt x="879" y="926"/>
                  </a:lnTo>
                  <a:lnTo>
                    <a:pt x="882" y="925"/>
                  </a:lnTo>
                  <a:lnTo>
                    <a:pt x="884" y="924"/>
                  </a:lnTo>
                  <a:lnTo>
                    <a:pt x="885" y="924"/>
                  </a:lnTo>
                  <a:lnTo>
                    <a:pt x="887" y="926"/>
                  </a:lnTo>
                  <a:lnTo>
                    <a:pt x="887" y="926"/>
                  </a:lnTo>
                  <a:lnTo>
                    <a:pt x="896" y="926"/>
                  </a:lnTo>
                  <a:lnTo>
                    <a:pt x="907" y="926"/>
                  </a:lnTo>
                  <a:lnTo>
                    <a:pt x="907" y="926"/>
                  </a:lnTo>
                  <a:lnTo>
                    <a:pt x="919" y="924"/>
                  </a:lnTo>
                  <a:lnTo>
                    <a:pt x="926" y="923"/>
                  </a:lnTo>
                  <a:lnTo>
                    <a:pt x="934" y="924"/>
                  </a:lnTo>
                  <a:lnTo>
                    <a:pt x="934" y="924"/>
                  </a:lnTo>
                  <a:lnTo>
                    <a:pt x="941" y="925"/>
                  </a:lnTo>
                  <a:lnTo>
                    <a:pt x="945" y="926"/>
                  </a:lnTo>
                  <a:lnTo>
                    <a:pt x="948" y="926"/>
                  </a:lnTo>
                  <a:lnTo>
                    <a:pt x="948" y="926"/>
                  </a:lnTo>
                  <a:lnTo>
                    <a:pt x="950" y="925"/>
                  </a:lnTo>
                  <a:lnTo>
                    <a:pt x="952" y="924"/>
                  </a:lnTo>
                  <a:lnTo>
                    <a:pt x="954" y="922"/>
                  </a:lnTo>
                  <a:lnTo>
                    <a:pt x="957" y="921"/>
                  </a:lnTo>
                  <a:lnTo>
                    <a:pt x="957" y="921"/>
                  </a:lnTo>
                  <a:lnTo>
                    <a:pt x="962" y="921"/>
                  </a:lnTo>
                  <a:lnTo>
                    <a:pt x="967" y="920"/>
                  </a:lnTo>
                  <a:lnTo>
                    <a:pt x="973" y="920"/>
                  </a:lnTo>
                  <a:lnTo>
                    <a:pt x="980" y="919"/>
                  </a:lnTo>
                  <a:lnTo>
                    <a:pt x="980" y="919"/>
                  </a:lnTo>
                  <a:lnTo>
                    <a:pt x="986" y="917"/>
                  </a:lnTo>
                  <a:lnTo>
                    <a:pt x="986" y="917"/>
                  </a:lnTo>
                  <a:lnTo>
                    <a:pt x="988" y="917"/>
                  </a:lnTo>
                  <a:lnTo>
                    <a:pt x="990" y="917"/>
                  </a:lnTo>
                  <a:lnTo>
                    <a:pt x="990" y="917"/>
                  </a:lnTo>
                  <a:lnTo>
                    <a:pt x="992" y="916"/>
                  </a:lnTo>
                  <a:lnTo>
                    <a:pt x="994" y="915"/>
                  </a:lnTo>
                  <a:lnTo>
                    <a:pt x="1000" y="915"/>
                  </a:lnTo>
                  <a:lnTo>
                    <a:pt x="1000" y="915"/>
                  </a:lnTo>
                  <a:lnTo>
                    <a:pt x="1012" y="912"/>
                  </a:lnTo>
                  <a:lnTo>
                    <a:pt x="1026" y="910"/>
                  </a:lnTo>
                  <a:lnTo>
                    <a:pt x="1026" y="910"/>
                  </a:lnTo>
                  <a:lnTo>
                    <a:pt x="1037" y="908"/>
                  </a:lnTo>
                  <a:lnTo>
                    <a:pt x="1037" y="908"/>
                  </a:lnTo>
                  <a:lnTo>
                    <a:pt x="1046" y="904"/>
                  </a:lnTo>
                  <a:lnTo>
                    <a:pt x="1049" y="902"/>
                  </a:lnTo>
                  <a:lnTo>
                    <a:pt x="1053" y="901"/>
                  </a:lnTo>
                  <a:lnTo>
                    <a:pt x="1053" y="901"/>
                  </a:lnTo>
                  <a:lnTo>
                    <a:pt x="1058" y="901"/>
                  </a:lnTo>
                  <a:lnTo>
                    <a:pt x="1064" y="900"/>
                  </a:lnTo>
                  <a:lnTo>
                    <a:pt x="1069" y="900"/>
                  </a:lnTo>
                  <a:lnTo>
                    <a:pt x="1073" y="899"/>
                  </a:lnTo>
                  <a:lnTo>
                    <a:pt x="1073" y="899"/>
                  </a:lnTo>
                  <a:lnTo>
                    <a:pt x="1075" y="899"/>
                  </a:lnTo>
                  <a:lnTo>
                    <a:pt x="1077" y="899"/>
                  </a:lnTo>
                  <a:lnTo>
                    <a:pt x="1077" y="899"/>
                  </a:lnTo>
                  <a:lnTo>
                    <a:pt x="1079" y="898"/>
                  </a:lnTo>
                  <a:lnTo>
                    <a:pt x="1082" y="898"/>
                  </a:lnTo>
                  <a:lnTo>
                    <a:pt x="1085" y="898"/>
                  </a:lnTo>
                  <a:lnTo>
                    <a:pt x="1089" y="897"/>
                  </a:lnTo>
                  <a:lnTo>
                    <a:pt x="1089" y="897"/>
                  </a:lnTo>
                  <a:lnTo>
                    <a:pt x="1096" y="892"/>
                  </a:lnTo>
                  <a:lnTo>
                    <a:pt x="1103" y="887"/>
                  </a:lnTo>
                  <a:lnTo>
                    <a:pt x="1103" y="887"/>
                  </a:lnTo>
                  <a:lnTo>
                    <a:pt x="1111" y="887"/>
                  </a:lnTo>
                  <a:lnTo>
                    <a:pt x="1117" y="885"/>
                  </a:lnTo>
                  <a:lnTo>
                    <a:pt x="1125" y="883"/>
                  </a:lnTo>
                  <a:lnTo>
                    <a:pt x="1132" y="881"/>
                  </a:lnTo>
                  <a:lnTo>
                    <a:pt x="1132" y="881"/>
                  </a:lnTo>
                  <a:lnTo>
                    <a:pt x="1133" y="881"/>
                  </a:lnTo>
                  <a:lnTo>
                    <a:pt x="1133" y="879"/>
                  </a:lnTo>
                  <a:lnTo>
                    <a:pt x="1133" y="878"/>
                  </a:lnTo>
                  <a:lnTo>
                    <a:pt x="1134" y="877"/>
                  </a:lnTo>
                  <a:lnTo>
                    <a:pt x="1134" y="877"/>
                  </a:lnTo>
                  <a:lnTo>
                    <a:pt x="1136" y="876"/>
                  </a:lnTo>
                  <a:lnTo>
                    <a:pt x="1139" y="876"/>
                  </a:lnTo>
                  <a:lnTo>
                    <a:pt x="1143" y="875"/>
                  </a:lnTo>
                  <a:lnTo>
                    <a:pt x="1143" y="874"/>
                  </a:lnTo>
                  <a:lnTo>
                    <a:pt x="1143" y="872"/>
                  </a:lnTo>
                  <a:lnTo>
                    <a:pt x="1143" y="872"/>
                  </a:lnTo>
                  <a:lnTo>
                    <a:pt x="1148" y="872"/>
                  </a:lnTo>
                  <a:lnTo>
                    <a:pt x="1152" y="870"/>
                  </a:lnTo>
                  <a:lnTo>
                    <a:pt x="1155" y="869"/>
                  </a:lnTo>
                  <a:lnTo>
                    <a:pt x="1160" y="869"/>
                  </a:lnTo>
                  <a:lnTo>
                    <a:pt x="1160" y="869"/>
                  </a:lnTo>
                  <a:lnTo>
                    <a:pt x="1165" y="867"/>
                  </a:lnTo>
                  <a:lnTo>
                    <a:pt x="1169" y="865"/>
                  </a:lnTo>
                  <a:lnTo>
                    <a:pt x="1172" y="863"/>
                  </a:lnTo>
                  <a:lnTo>
                    <a:pt x="1174" y="861"/>
                  </a:lnTo>
                  <a:lnTo>
                    <a:pt x="1174" y="859"/>
                  </a:lnTo>
                  <a:lnTo>
                    <a:pt x="1174" y="859"/>
                  </a:lnTo>
                  <a:lnTo>
                    <a:pt x="1177" y="859"/>
                  </a:lnTo>
                  <a:lnTo>
                    <a:pt x="1180" y="858"/>
                  </a:lnTo>
                  <a:lnTo>
                    <a:pt x="1182" y="857"/>
                  </a:lnTo>
                  <a:lnTo>
                    <a:pt x="1184" y="854"/>
                  </a:lnTo>
                  <a:lnTo>
                    <a:pt x="1184" y="854"/>
                  </a:lnTo>
                  <a:lnTo>
                    <a:pt x="1188" y="855"/>
                  </a:lnTo>
                  <a:lnTo>
                    <a:pt x="1191" y="854"/>
                  </a:lnTo>
                  <a:lnTo>
                    <a:pt x="1193" y="853"/>
                  </a:lnTo>
                  <a:lnTo>
                    <a:pt x="1196" y="851"/>
                  </a:lnTo>
                  <a:lnTo>
                    <a:pt x="1196" y="851"/>
                  </a:lnTo>
                  <a:lnTo>
                    <a:pt x="1199" y="851"/>
                  </a:lnTo>
                  <a:lnTo>
                    <a:pt x="1200" y="849"/>
                  </a:lnTo>
                  <a:lnTo>
                    <a:pt x="1204" y="845"/>
                  </a:lnTo>
                  <a:lnTo>
                    <a:pt x="1204" y="845"/>
                  </a:lnTo>
                  <a:lnTo>
                    <a:pt x="1208" y="843"/>
                  </a:lnTo>
                  <a:lnTo>
                    <a:pt x="1209" y="842"/>
                  </a:lnTo>
                  <a:lnTo>
                    <a:pt x="1210" y="841"/>
                  </a:lnTo>
                  <a:lnTo>
                    <a:pt x="1210" y="841"/>
                  </a:lnTo>
                  <a:lnTo>
                    <a:pt x="1215" y="841"/>
                  </a:lnTo>
                  <a:lnTo>
                    <a:pt x="1218" y="840"/>
                  </a:lnTo>
                  <a:lnTo>
                    <a:pt x="1226" y="839"/>
                  </a:lnTo>
                  <a:lnTo>
                    <a:pt x="1226" y="839"/>
                  </a:lnTo>
                  <a:lnTo>
                    <a:pt x="1228" y="838"/>
                  </a:lnTo>
                  <a:lnTo>
                    <a:pt x="1229" y="837"/>
                  </a:lnTo>
                  <a:lnTo>
                    <a:pt x="1230" y="834"/>
                  </a:lnTo>
                  <a:lnTo>
                    <a:pt x="1230" y="834"/>
                  </a:lnTo>
                  <a:lnTo>
                    <a:pt x="1234" y="833"/>
                  </a:lnTo>
                  <a:lnTo>
                    <a:pt x="1237" y="831"/>
                  </a:lnTo>
                  <a:lnTo>
                    <a:pt x="1237" y="831"/>
                  </a:lnTo>
                  <a:lnTo>
                    <a:pt x="1249" y="822"/>
                  </a:lnTo>
                  <a:lnTo>
                    <a:pt x="1255" y="818"/>
                  </a:lnTo>
                  <a:lnTo>
                    <a:pt x="1261" y="814"/>
                  </a:lnTo>
                  <a:lnTo>
                    <a:pt x="1261" y="814"/>
                  </a:lnTo>
                  <a:lnTo>
                    <a:pt x="1263" y="813"/>
                  </a:lnTo>
                  <a:lnTo>
                    <a:pt x="1264" y="810"/>
                  </a:lnTo>
                  <a:lnTo>
                    <a:pt x="1264" y="808"/>
                  </a:lnTo>
                  <a:lnTo>
                    <a:pt x="1267" y="807"/>
                  </a:lnTo>
                  <a:lnTo>
                    <a:pt x="1267" y="807"/>
                  </a:lnTo>
                  <a:lnTo>
                    <a:pt x="1269" y="807"/>
                  </a:lnTo>
                  <a:lnTo>
                    <a:pt x="1271" y="807"/>
                  </a:lnTo>
                  <a:lnTo>
                    <a:pt x="1271" y="807"/>
                  </a:lnTo>
                  <a:lnTo>
                    <a:pt x="1273" y="804"/>
                  </a:lnTo>
                  <a:lnTo>
                    <a:pt x="1275" y="802"/>
                  </a:lnTo>
                  <a:lnTo>
                    <a:pt x="1275" y="802"/>
                  </a:lnTo>
                  <a:lnTo>
                    <a:pt x="1279" y="801"/>
                  </a:lnTo>
                  <a:lnTo>
                    <a:pt x="1281" y="800"/>
                  </a:lnTo>
                  <a:lnTo>
                    <a:pt x="1281" y="798"/>
                  </a:lnTo>
                  <a:lnTo>
                    <a:pt x="1281" y="798"/>
                  </a:lnTo>
                  <a:lnTo>
                    <a:pt x="1282" y="797"/>
                  </a:lnTo>
                  <a:lnTo>
                    <a:pt x="1283" y="796"/>
                  </a:lnTo>
                  <a:lnTo>
                    <a:pt x="1287" y="796"/>
                  </a:lnTo>
                  <a:lnTo>
                    <a:pt x="1287" y="796"/>
                  </a:lnTo>
                  <a:lnTo>
                    <a:pt x="1290" y="794"/>
                  </a:lnTo>
                  <a:lnTo>
                    <a:pt x="1293" y="792"/>
                  </a:lnTo>
                  <a:lnTo>
                    <a:pt x="1293" y="792"/>
                  </a:lnTo>
                  <a:lnTo>
                    <a:pt x="1302" y="787"/>
                  </a:lnTo>
                  <a:lnTo>
                    <a:pt x="1302" y="787"/>
                  </a:lnTo>
                  <a:lnTo>
                    <a:pt x="1304" y="784"/>
                  </a:lnTo>
                  <a:lnTo>
                    <a:pt x="1307" y="781"/>
                  </a:lnTo>
                  <a:lnTo>
                    <a:pt x="1310" y="780"/>
                  </a:lnTo>
                  <a:lnTo>
                    <a:pt x="1311" y="779"/>
                  </a:lnTo>
                  <a:lnTo>
                    <a:pt x="1313" y="780"/>
                  </a:lnTo>
                  <a:lnTo>
                    <a:pt x="1313" y="780"/>
                  </a:lnTo>
                  <a:lnTo>
                    <a:pt x="1315" y="778"/>
                  </a:lnTo>
                  <a:lnTo>
                    <a:pt x="1315" y="775"/>
                  </a:lnTo>
                  <a:lnTo>
                    <a:pt x="1316" y="772"/>
                  </a:lnTo>
                  <a:lnTo>
                    <a:pt x="1318" y="768"/>
                  </a:lnTo>
                  <a:lnTo>
                    <a:pt x="1318" y="768"/>
                  </a:lnTo>
                  <a:lnTo>
                    <a:pt x="1324" y="766"/>
                  </a:lnTo>
                  <a:lnTo>
                    <a:pt x="1330" y="763"/>
                  </a:lnTo>
                  <a:lnTo>
                    <a:pt x="1334" y="758"/>
                  </a:lnTo>
                  <a:lnTo>
                    <a:pt x="1338" y="754"/>
                  </a:lnTo>
                  <a:lnTo>
                    <a:pt x="1338" y="754"/>
                  </a:lnTo>
                  <a:lnTo>
                    <a:pt x="1341" y="754"/>
                  </a:lnTo>
                  <a:lnTo>
                    <a:pt x="1343" y="753"/>
                  </a:lnTo>
                  <a:lnTo>
                    <a:pt x="1346" y="748"/>
                  </a:lnTo>
                  <a:lnTo>
                    <a:pt x="1346" y="748"/>
                  </a:lnTo>
                  <a:lnTo>
                    <a:pt x="1349" y="747"/>
                  </a:lnTo>
                  <a:lnTo>
                    <a:pt x="1352" y="746"/>
                  </a:lnTo>
                  <a:lnTo>
                    <a:pt x="1352" y="746"/>
                  </a:lnTo>
                  <a:lnTo>
                    <a:pt x="1357" y="740"/>
                  </a:lnTo>
                  <a:lnTo>
                    <a:pt x="1360" y="737"/>
                  </a:lnTo>
                  <a:lnTo>
                    <a:pt x="1364" y="735"/>
                  </a:lnTo>
                  <a:lnTo>
                    <a:pt x="1364" y="735"/>
                  </a:lnTo>
                  <a:lnTo>
                    <a:pt x="1366" y="734"/>
                  </a:lnTo>
                  <a:lnTo>
                    <a:pt x="1369" y="731"/>
                  </a:lnTo>
                  <a:lnTo>
                    <a:pt x="1372" y="726"/>
                  </a:lnTo>
                  <a:lnTo>
                    <a:pt x="1372" y="726"/>
                  </a:lnTo>
                  <a:lnTo>
                    <a:pt x="1376" y="723"/>
                  </a:lnTo>
                  <a:lnTo>
                    <a:pt x="1377" y="722"/>
                  </a:lnTo>
                  <a:lnTo>
                    <a:pt x="1378" y="720"/>
                  </a:lnTo>
                  <a:lnTo>
                    <a:pt x="1378" y="720"/>
                  </a:lnTo>
                  <a:lnTo>
                    <a:pt x="1382" y="720"/>
                  </a:lnTo>
                  <a:lnTo>
                    <a:pt x="1385" y="718"/>
                  </a:lnTo>
                  <a:lnTo>
                    <a:pt x="1386" y="717"/>
                  </a:lnTo>
                  <a:lnTo>
                    <a:pt x="1390" y="715"/>
                  </a:lnTo>
                  <a:lnTo>
                    <a:pt x="1390" y="715"/>
                  </a:lnTo>
                  <a:lnTo>
                    <a:pt x="1391" y="715"/>
                  </a:lnTo>
                  <a:lnTo>
                    <a:pt x="1392" y="715"/>
                  </a:lnTo>
                  <a:lnTo>
                    <a:pt x="1393" y="713"/>
                  </a:lnTo>
                  <a:lnTo>
                    <a:pt x="1394" y="709"/>
                  </a:lnTo>
                  <a:lnTo>
                    <a:pt x="1395" y="708"/>
                  </a:lnTo>
                  <a:lnTo>
                    <a:pt x="1396" y="708"/>
                  </a:lnTo>
                  <a:lnTo>
                    <a:pt x="1396" y="708"/>
                  </a:lnTo>
                  <a:lnTo>
                    <a:pt x="1398" y="707"/>
                  </a:lnTo>
                  <a:lnTo>
                    <a:pt x="1400" y="705"/>
                  </a:lnTo>
                  <a:lnTo>
                    <a:pt x="1402" y="703"/>
                  </a:lnTo>
                  <a:lnTo>
                    <a:pt x="1403" y="699"/>
                  </a:lnTo>
                  <a:lnTo>
                    <a:pt x="1403" y="699"/>
                  </a:lnTo>
                  <a:lnTo>
                    <a:pt x="1407" y="698"/>
                  </a:lnTo>
                  <a:lnTo>
                    <a:pt x="1412" y="696"/>
                  </a:lnTo>
                  <a:lnTo>
                    <a:pt x="1419" y="691"/>
                  </a:lnTo>
                  <a:lnTo>
                    <a:pt x="1419" y="691"/>
                  </a:lnTo>
                  <a:lnTo>
                    <a:pt x="1425" y="685"/>
                  </a:lnTo>
                  <a:lnTo>
                    <a:pt x="1428" y="681"/>
                  </a:lnTo>
                  <a:lnTo>
                    <a:pt x="1430" y="677"/>
                  </a:lnTo>
                  <a:lnTo>
                    <a:pt x="1430" y="677"/>
                  </a:lnTo>
                  <a:lnTo>
                    <a:pt x="1434" y="676"/>
                  </a:lnTo>
                  <a:lnTo>
                    <a:pt x="1438" y="675"/>
                  </a:lnTo>
                  <a:lnTo>
                    <a:pt x="1440" y="673"/>
                  </a:lnTo>
                  <a:lnTo>
                    <a:pt x="1443" y="670"/>
                  </a:lnTo>
                  <a:lnTo>
                    <a:pt x="1446" y="663"/>
                  </a:lnTo>
                  <a:lnTo>
                    <a:pt x="1449" y="657"/>
                  </a:lnTo>
                  <a:lnTo>
                    <a:pt x="1449" y="657"/>
                  </a:lnTo>
                  <a:lnTo>
                    <a:pt x="1454" y="655"/>
                  </a:lnTo>
                  <a:lnTo>
                    <a:pt x="1459" y="655"/>
                  </a:lnTo>
                  <a:lnTo>
                    <a:pt x="1459" y="655"/>
                  </a:lnTo>
                  <a:lnTo>
                    <a:pt x="1458" y="652"/>
                  </a:lnTo>
                  <a:lnTo>
                    <a:pt x="1459" y="650"/>
                  </a:lnTo>
                  <a:lnTo>
                    <a:pt x="1461" y="646"/>
                  </a:lnTo>
                  <a:lnTo>
                    <a:pt x="1464" y="644"/>
                  </a:lnTo>
                  <a:lnTo>
                    <a:pt x="1467" y="641"/>
                  </a:lnTo>
                  <a:lnTo>
                    <a:pt x="1467" y="641"/>
                  </a:lnTo>
                  <a:lnTo>
                    <a:pt x="1469" y="638"/>
                  </a:lnTo>
                  <a:lnTo>
                    <a:pt x="1471" y="636"/>
                  </a:lnTo>
                  <a:lnTo>
                    <a:pt x="1472" y="634"/>
                  </a:lnTo>
                  <a:lnTo>
                    <a:pt x="1473" y="634"/>
                  </a:lnTo>
                  <a:lnTo>
                    <a:pt x="1475" y="635"/>
                  </a:lnTo>
                  <a:lnTo>
                    <a:pt x="1475" y="635"/>
                  </a:lnTo>
                  <a:lnTo>
                    <a:pt x="1474" y="631"/>
                  </a:lnTo>
                  <a:lnTo>
                    <a:pt x="1476" y="627"/>
                  </a:lnTo>
                  <a:lnTo>
                    <a:pt x="1481" y="623"/>
                  </a:lnTo>
                  <a:lnTo>
                    <a:pt x="1481" y="623"/>
                  </a:lnTo>
                  <a:lnTo>
                    <a:pt x="1487" y="616"/>
                  </a:lnTo>
                  <a:lnTo>
                    <a:pt x="1490" y="613"/>
                  </a:lnTo>
                  <a:lnTo>
                    <a:pt x="1495" y="610"/>
                  </a:lnTo>
                  <a:lnTo>
                    <a:pt x="1495" y="610"/>
                  </a:lnTo>
                  <a:lnTo>
                    <a:pt x="1495" y="606"/>
                  </a:lnTo>
                  <a:lnTo>
                    <a:pt x="1495" y="605"/>
                  </a:lnTo>
                  <a:lnTo>
                    <a:pt x="1497" y="603"/>
                  </a:lnTo>
                  <a:lnTo>
                    <a:pt x="1499" y="601"/>
                  </a:lnTo>
                  <a:lnTo>
                    <a:pt x="1500" y="599"/>
                  </a:lnTo>
                  <a:lnTo>
                    <a:pt x="1499" y="596"/>
                  </a:lnTo>
                  <a:lnTo>
                    <a:pt x="1499" y="596"/>
                  </a:lnTo>
                  <a:lnTo>
                    <a:pt x="1504" y="594"/>
                  </a:lnTo>
                  <a:lnTo>
                    <a:pt x="1508" y="592"/>
                  </a:lnTo>
                  <a:lnTo>
                    <a:pt x="1508" y="592"/>
                  </a:lnTo>
                  <a:lnTo>
                    <a:pt x="1508" y="589"/>
                  </a:lnTo>
                  <a:lnTo>
                    <a:pt x="1509" y="585"/>
                  </a:lnTo>
                  <a:lnTo>
                    <a:pt x="1510" y="583"/>
                  </a:lnTo>
                  <a:lnTo>
                    <a:pt x="1510" y="580"/>
                  </a:lnTo>
                  <a:lnTo>
                    <a:pt x="1510" y="580"/>
                  </a:lnTo>
                  <a:lnTo>
                    <a:pt x="1513" y="579"/>
                  </a:lnTo>
                  <a:lnTo>
                    <a:pt x="1515" y="578"/>
                  </a:lnTo>
                  <a:lnTo>
                    <a:pt x="1516" y="576"/>
                  </a:lnTo>
                  <a:lnTo>
                    <a:pt x="1519" y="576"/>
                  </a:lnTo>
                  <a:lnTo>
                    <a:pt x="1519" y="576"/>
                  </a:lnTo>
                  <a:lnTo>
                    <a:pt x="1520" y="571"/>
                  </a:lnTo>
                  <a:lnTo>
                    <a:pt x="1522" y="567"/>
                  </a:lnTo>
                  <a:lnTo>
                    <a:pt x="1525" y="564"/>
                  </a:lnTo>
                  <a:lnTo>
                    <a:pt x="1528" y="562"/>
                  </a:lnTo>
                  <a:lnTo>
                    <a:pt x="1528" y="562"/>
                  </a:lnTo>
                  <a:lnTo>
                    <a:pt x="1527" y="557"/>
                  </a:lnTo>
                  <a:lnTo>
                    <a:pt x="1528" y="552"/>
                  </a:lnTo>
                  <a:lnTo>
                    <a:pt x="1528" y="552"/>
                  </a:lnTo>
                  <a:lnTo>
                    <a:pt x="1529" y="551"/>
                  </a:lnTo>
                  <a:lnTo>
                    <a:pt x="1530" y="550"/>
                  </a:lnTo>
                  <a:lnTo>
                    <a:pt x="1530" y="546"/>
                  </a:lnTo>
                  <a:lnTo>
                    <a:pt x="1530" y="546"/>
                  </a:lnTo>
                  <a:lnTo>
                    <a:pt x="1534" y="545"/>
                  </a:lnTo>
                  <a:lnTo>
                    <a:pt x="1535" y="543"/>
                  </a:lnTo>
                  <a:lnTo>
                    <a:pt x="1537" y="541"/>
                  </a:lnTo>
                  <a:lnTo>
                    <a:pt x="1540" y="540"/>
                  </a:lnTo>
                  <a:lnTo>
                    <a:pt x="1540" y="540"/>
                  </a:lnTo>
                  <a:lnTo>
                    <a:pt x="1540" y="536"/>
                  </a:lnTo>
                  <a:lnTo>
                    <a:pt x="1542" y="534"/>
                  </a:lnTo>
                  <a:lnTo>
                    <a:pt x="1546" y="529"/>
                  </a:lnTo>
                  <a:lnTo>
                    <a:pt x="1546" y="529"/>
                  </a:lnTo>
                  <a:lnTo>
                    <a:pt x="1548" y="523"/>
                  </a:lnTo>
                  <a:lnTo>
                    <a:pt x="1549" y="520"/>
                  </a:lnTo>
                  <a:lnTo>
                    <a:pt x="1551" y="520"/>
                  </a:lnTo>
                  <a:lnTo>
                    <a:pt x="1552" y="520"/>
                  </a:lnTo>
                  <a:lnTo>
                    <a:pt x="1552" y="520"/>
                  </a:lnTo>
                  <a:lnTo>
                    <a:pt x="1554" y="517"/>
                  </a:lnTo>
                  <a:lnTo>
                    <a:pt x="1555" y="515"/>
                  </a:lnTo>
                  <a:lnTo>
                    <a:pt x="1556" y="513"/>
                  </a:lnTo>
                  <a:lnTo>
                    <a:pt x="1556" y="509"/>
                  </a:lnTo>
                  <a:lnTo>
                    <a:pt x="1556" y="509"/>
                  </a:lnTo>
                  <a:lnTo>
                    <a:pt x="1561" y="505"/>
                  </a:lnTo>
                  <a:lnTo>
                    <a:pt x="1563" y="502"/>
                  </a:lnTo>
                  <a:lnTo>
                    <a:pt x="1564" y="500"/>
                  </a:lnTo>
                  <a:lnTo>
                    <a:pt x="1564" y="500"/>
                  </a:lnTo>
                  <a:lnTo>
                    <a:pt x="1564" y="497"/>
                  </a:lnTo>
                  <a:lnTo>
                    <a:pt x="1565" y="496"/>
                  </a:lnTo>
                  <a:lnTo>
                    <a:pt x="1566" y="496"/>
                  </a:lnTo>
                  <a:lnTo>
                    <a:pt x="1568" y="495"/>
                  </a:lnTo>
                  <a:lnTo>
                    <a:pt x="1568" y="495"/>
                  </a:lnTo>
                  <a:lnTo>
                    <a:pt x="1568" y="489"/>
                  </a:lnTo>
                  <a:lnTo>
                    <a:pt x="1569" y="484"/>
                  </a:lnTo>
                  <a:lnTo>
                    <a:pt x="1571" y="479"/>
                  </a:lnTo>
                  <a:lnTo>
                    <a:pt x="1571" y="473"/>
                  </a:lnTo>
                  <a:lnTo>
                    <a:pt x="1571" y="473"/>
                  </a:lnTo>
                  <a:lnTo>
                    <a:pt x="1574" y="471"/>
                  </a:lnTo>
                  <a:lnTo>
                    <a:pt x="1578" y="471"/>
                  </a:lnTo>
                  <a:lnTo>
                    <a:pt x="1578" y="471"/>
                  </a:lnTo>
                  <a:lnTo>
                    <a:pt x="1579" y="462"/>
                  </a:lnTo>
                  <a:lnTo>
                    <a:pt x="1581" y="456"/>
                  </a:lnTo>
                  <a:lnTo>
                    <a:pt x="1584" y="450"/>
                  </a:lnTo>
                  <a:lnTo>
                    <a:pt x="1587" y="444"/>
                  </a:lnTo>
                  <a:lnTo>
                    <a:pt x="1593" y="433"/>
                  </a:lnTo>
                  <a:lnTo>
                    <a:pt x="1597" y="427"/>
                  </a:lnTo>
                  <a:lnTo>
                    <a:pt x="1598" y="419"/>
                  </a:lnTo>
                  <a:lnTo>
                    <a:pt x="1598" y="419"/>
                  </a:lnTo>
                  <a:lnTo>
                    <a:pt x="1600" y="418"/>
                  </a:lnTo>
                  <a:lnTo>
                    <a:pt x="1602" y="417"/>
                  </a:lnTo>
                  <a:lnTo>
                    <a:pt x="1604" y="414"/>
                  </a:lnTo>
                  <a:lnTo>
                    <a:pt x="1606" y="410"/>
                  </a:lnTo>
                  <a:lnTo>
                    <a:pt x="1607" y="409"/>
                  </a:lnTo>
                  <a:lnTo>
                    <a:pt x="1609" y="408"/>
                  </a:lnTo>
                  <a:lnTo>
                    <a:pt x="1609" y="408"/>
                  </a:lnTo>
                  <a:lnTo>
                    <a:pt x="1609" y="394"/>
                  </a:lnTo>
                  <a:lnTo>
                    <a:pt x="1609" y="394"/>
                  </a:lnTo>
                  <a:lnTo>
                    <a:pt x="1612" y="392"/>
                  </a:lnTo>
                  <a:lnTo>
                    <a:pt x="1616" y="389"/>
                  </a:lnTo>
                  <a:lnTo>
                    <a:pt x="1619" y="386"/>
                  </a:lnTo>
                  <a:lnTo>
                    <a:pt x="1623" y="383"/>
                  </a:lnTo>
                  <a:lnTo>
                    <a:pt x="1623" y="383"/>
                  </a:lnTo>
                  <a:lnTo>
                    <a:pt x="1622" y="379"/>
                  </a:lnTo>
                  <a:lnTo>
                    <a:pt x="1622" y="376"/>
                  </a:lnTo>
                  <a:lnTo>
                    <a:pt x="1625" y="370"/>
                  </a:lnTo>
                  <a:lnTo>
                    <a:pt x="1626" y="367"/>
                  </a:lnTo>
                  <a:lnTo>
                    <a:pt x="1627" y="363"/>
                  </a:lnTo>
                  <a:lnTo>
                    <a:pt x="1626" y="361"/>
                  </a:lnTo>
                  <a:lnTo>
                    <a:pt x="1625" y="358"/>
                  </a:lnTo>
                  <a:lnTo>
                    <a:pt x="1625" y="358"/>
                  </a:lnTo>
                  <a:lnTo>
                    <a:pt x="1628" y="352"/>
                  </a:lnTo>
                  <a:lnTo>
                    <a:pt x="1630" y="349"/>
                  </a:lnTo>
                  <a:lnTo>
                    <a:pt x="1633" y="348"/>
                  </a:lnTo>
                  <a:lnTo>
                    <a:pt x="1633" y="348"/>
                  </a:lnTo>
                  <a:lnTo>
                    <a:pt x="1633" y="341"/>
                  </a:lnTo>
                  <a:lnTo>
                    <a:pt x="1636" y="336"/>
                  </a:lnTo>
                  <a:lnTo>
                    <a:pt x="1636" y="336"/>
                  </a:lnTo>
                  <a:lnTo>
                    <a:pt x="1637" y="334"/>
                  </a:lnTo>
                  <a:lnTo>
                    <a:pt x="1637" y="332"/>
                  </a:lnTo>
                  <a:lnTo>
                    <a:pt x="1637" y="329"/>
                  </a:lnTo>
                  <a:lnTo>
                    <a:pt x="1638" y="325"/>
                  </a:lnTo>
                  <a:lnTo>
                    <a:pt x="1638" y="325"/>
                  </a:lnTo>
                  <a:lnTo>
                    <a:pt x="1640" y="323"/>
                  </a:lnTo>
                  <a:lnTo>
                    <a:pt x="1642" y="322"/>
                  </a:lnTo>
                  <a:lnTo>
                    <a:pt x="1642" y="320"/>
                  </a:lnTo>
                  <a:lnTo>
                    <a:pt x="1641" y="316"/>
                  </a:lnTo>
                  <a:lnTo>
                    <a:pt x="1641" y="316"/>
                  </a:lnTo>
                  <a:lnTo>
                    <a:pt x="1642" y="315"/>
                  </a:lnTo>
                  <a:lnTo>
                    <a:pt x="1642" y="314"/>
                  </a:lnTo>
                  <a:lnTo>
                    <a:pt x="1642" y="313"/>
                  </a:lnTo>
                  <a:lnTo>
                    <a:pt x="1643" y="312"/>
                  </a:lnTo>
                  <a:lnTo>
                    <a:pt x="1643" y="312"/>
                  </a:lnTo>
                  <a:lnTo>
                    <a:pt x="1645" y="312"/>
                  </a:lnTo>
                  <a:lnTo>
                    <a:pt x="1647" y="312"/>
                  </a:lnTo>
                  <a:lnTo>
                    <a:pt x="1647" y="312"/>
                  </a:lnTo>
                  <a:lnTo>
                    <a:pt x="1647" y="311"/>
                  </a:lnTo>
                  <a:lnTo>
                    <a:pt x="1646" y="310"/>
                  </a:lnTo>
                  <a:lnTo>
                    <a:pt x="1645" y="308"/>
                  </a:lnTo>
                  <a:lnTo>
                    <a:pt x="1645" y="307"/>
                  </a:lnTo>
                  <a:lnTo>
                    <a:pt x="1645" y="307"/>
                  </a:lnTo>
                  <a:lnTo>
                    <a:pt x="1645" y="306"/>
                  </a:lnTo>
                  <a:lnTo>
                    <a:pt x="1646" y="306"/>
                  </a:lnTo>
                  <a:lnTo>
                    <a:pt x="1647" y="305"/>
                  </a:lnTo>
                  <a:lnTo>
                    <a:pt x="1647" y="305"/>
                  </a:lnTo>
                  <a:lnTo>
                    <a:pt x="1647" y="300"/>
                  </a:lnTo>
                  <a:lnTo>
                    <a:pt x="1647" y="296"/>
                  </a:lnTo>
                  <a:lnTo>
                    <a:pt x="1647" y="296"/>
                  </a:lnTo>
                  <a:lnTo>
                    <a:pt x="1649" y="287"/>
                  </a:lnTo>
                  <a:lnTo>
                    <a:pt x="1649" y="282"/>
                  </a:lnTo>
                  <a:lnTo>
                    <a:pt x="1648" y="280"/>
                  </a:lnTo>
                  <a:lnTo>
                    <a:pt x="1647" y="278"/>
                  </a:lnTo>
                  <a:lnTo>
                    <a:pt x="1647" y="278"/>
                  </a:lnTo>
                  <a:lnTo>
                    <a:pt x="1648" y="273"/>
                  </a:lnTo>
                  <a:lnTo>
                    <a:pt x="1650" y="269"/>
                  </a:lnTo>
                  <a:lnTo>
                    <a:pt x="1653" y="266"/>
                  </a:lnTo>
                  <a:lnTo>
                    <a:pt x="1657" y="262"/>
                  </a:lnTo>
                  <a:lnTo>
                    <a:pt x="1657" y="262"/>
                  </a:lnTo>
                  <a:lnTo>
                    <a:pt x="1657" y="249"/>
                  </a:lnTo>
                  <a:lnTo>
                    <a:pt x="1657" y="249"/>
                  </a:lnTo>
                  <a:lnTo>
                    <a:pt x="1661" y="246"/>
                  </a:lnTo>
                  <a:lnTo>
                    <a:pt x="1665" y="241"/>
                  </a:lnTo>
                  <a:lnTo>
                    <a:pt x="1665" y="241"/>
                  </a:lnTo>
                  <a:lnTo>
                    <a:pt x="1666" y="238"/>
                  </a:lnTo>
                  <a:lnTo>
                    <a:pt x="1665" y="236"/>
                  </a:lnTo>
                  <a:lnTo>
                    <a:pt x="1664" y="234"/>
                  </a:lnTo>
                  <a:lnTo>
                    <a:pt x="1663" y="233"/>
                  </a:lnTo>
                  <a:lnTo>
                    <a:pt x="1660" y="231"/>
                  </a:lnTo>
                  <a:lnTo>
                    <a:pt x="1659" y="229"/>
                  </a:lnTo>
                  <a:lnTo>
                    <a:pt x="1659" y="226"/>
                  </a:lnTo>
                  <a:lnTo>
                    <a:pt x="1659" y="226"/>
                  </a:lnTo>
                  <a:lnTo>
                    <a:pt x="1662" y="225"/>
                  </a:lnTo>
                  <a:lnTo>
                    <a:pt x="1665" y="221"/>
                  </a:lnTo>
                  <a:lnTo>
                    <a:pt x="1669" y="215"/>
                  </a:lnTo>
                  <a:lnTo>
                    <a:pt x="1669" y="215"/>
                  </a:lnTo>
                  <a:lnTo>
                    <a:pt x="1669" y="212"/>
                  </a:lnTo>
                  <a:lnTo>
                    <a:pt x="1668" y="211"/>
                  </a:lnTo>
                  <a:lnTo>
                    <a:pt x="1667" y="209"/>
                  </a:lnTo>
                  <a:lnTo>
                    <a:pt x="1667" y="206"/>
                  </a:lnTo>
                  <a:lnTo>
                    <a:pt x="1667" y="206"/>
                  </a:lnTo>
                  <a:lnTo>
                    <a:pt x="1668" y="204"/>
                  </a:lnTo>
                  <a:lnTo>
                    <a:pt x="1668" y="201"/>
                  </a:lnTo>
                  <a:lnTo>
                    <a:pt x="1668" y="198"/>
                  </a:lnTo>
                  <a:lnTo>
                    <a:pt x="1669" y="197"/>
                  </a:lnTo>
                  <a:lnTo>
                    <a:pt x="1669" y="197"/>
                  </a:lnTo>
                  <a:lnTo>
                    <a:pt x="1671" y="195"/>
                  </a:lnTo>
                  <a:lnTo>
                    <a:pt x="1671" y="194"/>
                  </a:lnTo>
                  <a:lnTo>
                    <a:pt x="1670" y="192"/>
                  </a:lnTo>
                  <a:lnTo>
                    <a:pt x="1669" y="190"/>
                  </a:lnTo>
                  <a:lnTo>
                    <a:pt x="1669" y="190"/>
                  </a:lnTo>
                  <a:lnTo>
                    <a:pt x="1672" y="185"/>
                  </a:lnTo>
                  <a:lnTo>
                    <a:pt x="1672" y="179"/>
                  </a:lnTo>
                  <a:lnTo>
                    <a:pt x="1671" y="178"/>
                  </a:lnTo>
                  <a:lnTo>
                    <a:pt x="1669" y="177"/>
                  </a:lnTo>
                  <a:lnTo>
                    <a:pt x="1669" y="177"/>
                  </a:lnTo>
                  <a:lnTo>
                    <a:pt x="1671" y="174"/>
                  </a:lnTo>
                  <a:lnTo>
                    <a:pt x="1673" y="173"/>
                  </a:lnTo>
                  <a:lnTo>
                    <a:pt x="1679" y="170"/>
                  </a:lnTo>
                  <a:lnTo>
                    <a:pt x="1679" y="170"/>
                  </a:lnTo>
                  <a:lnTo>
                    <a:pt x="1678" y="168"/>
                  </a:lnTo>
                  <a:lnTo>
                    <a:pt x="1678" y="166"/>
                  </a:lnTo>
                  <a:lnTo>
                    <a:pt x="1677" y="164"/>
                  </a:lnTo>
                  <a:lnTo>
                    <a:pt x="1677" y="162"/>
                  </a:lnTo>
                  <a:lnTo>
                    <a:pt x="1677" y="162"/>
                  </a:lnTo>
                  <a:lnTo>
                    <a:pt x="1677" y="158"/>
                  </a:lnTo>
                  <a:lnTo>
                    <a:pt x="1678" y="156"/>
                  </a:lnTo>
                  <a:lnTo>
                    <a:pt x="1679" y="155"/>
                  </a:lnTo>
                  <a:lnTo>
                    <a:pt x="1679" y="152"/>
                  </a:lnTo>
                  <a:lnTo>
                    <a:pt x="1679" y="152"/>
                  </a:lnTo>
                  <a:lnTo>
                    <a:pt x="1678" y="144"/>
                  </a:lnTo>
                  <a:lnTo>
                    <a:pt x="1675" y="139"/>
                  </a:lnTo>
                  <a:lnTo>
                    <a:pt x="1673" y="138"/>
                  </a:lnTo>
                  <a:lnTo>
                    <a:pt x="1671" y="138"/>
                  </a:lnTo>
                  <a:lnTo>
                    <a:pt x="1671" y="138"/>
                  </a:lnTo>
                  <a:lnTo>
                    <a:pt x="1674" y="129"/>
                  </a:lnTo>
                  <a:lnTo>
                    <a:pt x="1679" y="120"/>
                  </a:lnTo>
                  <a:lnTo>
                    <a:pt x="1679" y="120"/>
                  </a:lnTo>
                  <a:lnTo>
                    <a:pt x="1679" y="114"/>
                  </a:lnTo>
                  <a:lnTo>
                    <a:pt x="1679" y="108"/>
                  </a:lnTo>
                  <a:lnTo>
                    <a:pt x="1678" y="98"/>
                  </a:lnTo>
                  <a:lnTo>
                    <a:pt x="1677" y="93"/>
                  </a:lnTo>
                  <a:lnTo>
                    <a:pt x="1678" y="89"/>
                  </a:lnTo>
                  <a:lnTo>
                    <a:pt x="1679" y="86"/>
                  </a:lnTo>
                  <a:lnTo>
                    <a:pt x="1681" y="83"/>
                  </a:lnTo>
                  <a:lnTo>
                    <a:pt x="1681" y="83"/>
                  </a:lnTo>
                  <a:lnTo>
                    <a:pt x="1679" y="79"/>
                  </a:lnTo>
                  <a:lnTo>
                    <a:pt x="1677" y="76"/>
                  </a:lnTo>
                  <a:lnTo>
                    <a:pt x="1671" y="71"/>
                  </a:lnTo>
                  <a:lnTo>
                    <a:pt x="1671" y="71"/>
                  </a:lnTo>
                  <a:lnTo>
                    <a:pt x="1671" y="64"/>
                  </a:lnTo>
                  <a:lnTo>
                    <a:pt x="1672" y="56"/>
                  </a:lnTo>
                  <a:lnTo>
                    <a:pt x="1672" y="50"/>
                  </a:lnTo>
                  <a:lnTo>
                    <a:pt x="1671" y="45"/>
                  </a:lnTo>
                  <a:lnTo>
                    <a:pt x="1671" y="45"/>
                  </a:lnTo>
                  <a:lnTo>
                    <a:pt x="1673" y="44"/>
                  </a:lnTo>
                  <a:lnTo>
                    <a:pt x="1673" y="44"/>
                  </a:lnTo>
                  <a:lnTo>
                    <a:pt x="1671" y="43"/>
                  </a:lnTo>
                  <a:lnTo>
                    <a:pt x="1671" y="43"/>
                  </a:lnTo>
                  <a:lnTo>
                    <a:pt x="1672" y="41"/>
                  </a:lnTo>
                  <a:lnTo>
                    <a:pt x="1674" y="39"/>
                  </a:lnTo>
                  <a:lnTo>
                    <a:pt x="1675" y="38"/>
                  </a:lnTo>
                  <a:lnTo>
                    <a:pt x="1679" y="37"/>
                  </a:lnTo>
                  <a:lnTo>
                    <a:pt x="1679" y="37"/>
                  </a:lnTo>
                  <a:lnTo>
                    <a:pt x="1677" y="35"/>
                  </a:lnTo>
                  <a:lnTo>
                    <a:pt x="1674" y="33"/>
                  </a:lnTo>
                  <a:lnTo>
                    <a:pt x="1674" y="33"/>
                  </a:lnTo>
                  <a:lnTo>
                    <a:pt x="1673" y="30"/>
                  </a:lnTo>
                  <a:lnTo>
                    <a:pt x="1673" y="26"/>
                  </a:lnTo>
                  <a:lnTo>
                    <a:pt x="1672" y="22"/>
                  </a:lnTo>
                  <a:lnTo>
                    <a:pt x="1671" y="17"/>
                  </a:lnTo>
                  <a:lnTo>
                    <a:pt x="1671" y="17"/>
                  </a:lnTo>
                  <a:lnTo>
                    <a:pt x="1672" y="14"/>
                  </a:lnTo>
                  <a:lnTo>
                    <a:pt x="1673" y="12"/>
                  </a:lnTo>
                  <a:lnTo>
                    <a:pt x="1675" y="11"/>
                  </a:lnTo>
                  <a:lnTo>
                    <a:pt x="1679" y="11"/>
                  </a:lnTo>
                  <a:lnTo>
                    <a:pt x="1679" y="11"/>
                  </a:lnTo>
                  <a:lnTo>
                    <a:pt x="1678" y="9"/>
                  </a:lnTo>
                  <a:lnTo>
                    <a:pt x="1674" y="9"/>
                  </a:lnTo>
                  <a:lnTo>
                    <a:pt x="1672" y="8"/>
                  </a:lnTo>
                  <a:lnTo>
                    <a:pt x="1672" y="8"/>
                  </a:lnTo>
                  <a:lnTo>
                    <a:pt x="1671" y="7"/>
                  </a:lnTo>
                  <a:lnTo>
                    <a:pt x="1671" y="7"/>
                  </a:lnTo>
                  <a:lnTo>
                    <a:pt x="1670" y="5"/>
                  </a:lnTo>
                  <a:lnTo>
                    <a:pt x="1670" y="4"/>
                  </a:lnTo>
                  <a:lnTo>
                    <a:pt x="1671" y="0"/>
                  </a:lnTo>
                  <a:lnTo>
                    <a:pt x="1671" y="0"/>
                  </a:lnTo>
                  <a:lnTo>
                    <a:pt x="1674" y="0"/>
                  </a:lnTo>
                  <a:lnTo>
                    <a:pt x="1677" y="0"/>
                  </a:lnTo>
                  <a:lnTo>
                    <a:pt x="1680" y="3"/>
                  </a:lnTo>
                  <a:lnTo>
                    <a:pt x="1681" y="6"/>
                  </a:lnTo>
                  <a:lnTo>
                    <a:pt x="1683" y="9"/>
                  </a:lnTo>
                  <a:lnTo>
                    <a:pt x="1683" y="9"/>
                  </a:lnTo>
                  <a:lnTo>
                    <a:pt x="1688" y="9"/>
                  </a:lnTo>
                  <a:lnTo>
                    <a:pt x="1691" y="10"/>
                  </a:lnTo>
                  <a:lnTo>
                    <a:pt x="1699" y="13"/>
                  </a:lnTo>
                  <a:lnTo>
                    <a:pt x="1699" y="13"/>
                  </a:lnTo>
                  <a:lnTo>
                    <a:pt x="1699" y="15"/>
                  </a:lnTo>
                  <a:lnTo>
                    <a:pt x="1699" y="16"/>
                  </a:lnTo>
                  <a:lnTo>
                    <a:pt x="1696" y="17"/>
                  </a:lnTo>
                  <a:lnTo>
                    <a:pt x="1696" y="17"/>
                  </a:lnTo>
                  <a:lnTo>
                    <a:pt x="1698" y="18"/>
                  </a:lnTo>
                  <a:lnTo>
                    <a:pt x="1699" y="20"/>
                  </a:lnTo>
                  <a:lnTo>
                    <a:pt x="1701" y="20"/>
                  </a:lnTo>
                  <a:lnTo>
                    <a:pt x="1701" y="20"/>
                  </a:lnTo>
                  <a:lnTo>
                    <a:pt x="1700" y="24"/>
                  </a:lnTo>
                  <a:lnTo>
                    <a:pt x="1698" y="26"/>
                  </a:lnTo>
                  <a:lnTo>
                    <a:pt x="1698" y="28"/>
                  </a:lnTo>
                  <a:lnTo>
                    <a:pt x="1698" y="29"/>
                  </a:lnTo>
                  <a:lnTo>
                    <a:pt x="1699" y="30"/>
                  </a:lnTo>
                  <a:lnTo>
                    <a:pt x="1701" y="31"/>
                  </a:lnTo>
                  <a:lnTo>
                    <a:pt x="1701" y="31"/>
                  </a:lnTo>
                  <a:lnTo>
                    <a:pt x="1700" y="33"/>
                  </a:lnTo>
                  <a:lnTo>
                    <a:pt x="1698" y="34"/>
                  </a:lnTo>
                  <a:lnTo>
                    <a:pt x="1692" y="36"/>
                  </a:lnTo>
                  <a:lnTo>
                    <a:pt x="1687" y="37"/>
                  </a:lnTo>
                  <a:lnTo>
                    <a:pt x="1683" y="41"/>
                  </a:lnTo>
                  <a:lnTo>
                    <a:pt x="1683" y="41"/>
                  </a:lnTo>
                  <a:lnTo>
                    <a:pt x="1683" y="42"/>
                  </a:lnTo>
                  <a:lnTo>
                    <a:pt x="1684" y="43"/>
                  </a:lnTo>
                  <a:lnTo>
                    <a:pt x="1686" y="41"/>
                  </a:lnTo>
                  <a:lnTo>
                    <a:pt x="1688" y="39"/>
                  </a:lnTo>
                  <a:lnTo>
                    <a:pt x="1689" y="41"/>
                  </a:lnTo>
                  <a:lnTo>
                    <a:pt x="1690" y="43"/>
                  </a:lnTo>
                  <a:lnTo>
                    <a:pt x="1690" y="43"/>
                  </a:lnTo>
                  <a:lnTo>
                    <a:pt x="1691" y="43"/>
                  </a:lnTo>
                  <a:lnTo>
                    <a:pt x="1692" y="43"/>
                  </a:lnTo>
                  <a:lnTo>
                    <a:pt x="1693" y="46"/>
                  </a:lnTo>
                  <a:lnTo>
                    <a:pt x="1694" y="48"/>
                  </a:lnTo>
                  <a:lnTo>
                    <a:pt x="1695" y="49"/>
                  </a:lnTo>
                  <a:lnTo>
                    <a:pt x="1696" y="49"/>
                  </a:lnTo>
                  <a:lnTo>
                    <a:pt x="1696" y="49"/>
                  </a:lnTo>
                  <a:lnTo>
                    <a:pt x="1696" y="51"/>
                  </a:lnTo>
                  <a:lnTo>
                    <a:pt x="1695" y="52"/>
                  </a:lnTo>
                  <a:lnTo>
                    <a:pt x="1692" y="53"/>
                  </a:lnTo>
                  <a:lnTo>
                    <a:pt x="1692" y="53"/>
                  </a:lnTo>
                  <a:lnTo>
                    <a:pt x="1691" y="55"/>
                  </a:lnTo>
                  <a:lnTo>
                    <a:pt x="1692" y="57"/>
                  </a:lnTo>
                  <a:lnTo>
                    <a:pt x="1694" y="59"/>
                  </a:lnTo>
                  <a:lnTo>
                    <a:pt x="1696" y="61"/>
                  </a:lnTo>
                  <a:lnTo>
                    <a:pt x="1696" y="63"/>
                  </a:lnTo>
                  <a:lnTo>
                    <a:pt x="1696" y="65"/>
                  </a:lnTo>
                  <a:lnTo>
                    <a:pt x="1696" y="65"/>
                  </a:lnTo>
                  <a:lnTo>
                    <a:pt x="1694" y="65"/>
                  </a:lnTo>
                  <a:lnTo>
                    <a:pt x="1693" y="67"/>
                  </a:lnTo>
                  <a:lnTo>
                    <a:pt x="1692" y="70"/>
                  </a:lnTo>
                  <a:lnTo>
                    <a:pt x="1691" y="74"/>
                  </a:lnTo>
                  <a:lnTo>
                    <a:pt x="1691" y="76"/>
                  </a:lnTo>
                  <a:lnTo>
                    <a:pt x="1690" y="78"/>
                  </a:lnTo>
                  <a:lnTo>
                    <a:pt x="1690" y="78"/>
                  </a:lnTo>
                  <a:lnTo>
                    <a:pt x="1688" y="78"/>
                  </a:lnTo>
                  <a:lnTo>
                    <a:pt x="1687" y="79"/>
                  </a:lnTo>
                  <a:lnTo>
                    <a:pt x="1687" y="81"/>
                  </a:lnTo>
                  <a:lnTo>
                    <a:pt x="1687" y="81"/>
                  </a:lnTo>
                  <a:lnTo>
                    <a:pt x="1689" y="83"/>
                  </a:lnTo>
                  <a:lnTo>
                    <a:pt x="1690" y="84"/>
                  </a:lnTo>
                  <a:lnTo>
                    <a:pt x="1694" y="84"/>
                  </a:lnTo>
                  <a:lnTo>
                    <a:pt x="1698" y="84"/>
                  </a:lnTo>
                  <a:lnTo>
                    <a:pt x="1700" y="84"/>
                  </a:lnTo>
                  <a:lnTo>
                    <a:pt x="1701" y="85"/>
                  </a:lnTo>
                  <a:lnTo>
                    <a:pt x="1701" y="85"/>
                  </a:lnTo>
                  <a:lnTo>
                    <a:pt x="1702" y="89"/>
                  </a:lnTo>
                  <a:lnTo>
                    <a:pt x="1703" y="93"/>
                  </a:lnTo>
                  <a:lnTo>
                    <a:pt x="1702" y="101"/>
                  </a:lnTo>
                  <a:lnTo>
                    <a:pt x="1702" y="108"/>
                  </a:lnTo>
                  <a:lnTo>
                    <a:pt x="1703" y="111"/>
                  </a:lnTo>
                  <a:lnTo>
                    <a:pt x="1705" y="114"/>
                  </a:lnTo>
                  <a:lnTo>
                    <a:pt x="1705" y="114"/>
                  </a:lnTo>
                  <a:lnTo>
                    <a:pt x="1704" y="120"/>
                  </a:lnTo>
                  <a:lnTo>
                    <a:pt x="1702" y="126"/>
                  </a:lnTo>
                  <a:lnTo>
                    <a:pt x="1700" y="130"/>
                  </a:lnTo>
                  <a:lnTo>
                    <a:pt x="1696" y="134"/>
                  </a:lnTo>
                  <a:lnTo>
                    <a:pt x="1696" y="134"/>
                  </a:lnTo>
                  <a:lnTo>
                    <a:pt x="1698" y="136"/>
                  </a:lnTo>
                  <a:lnTo>
                    <a:pt x="1698" y="138"/>
                  </a:lnTo>
                  <a:lnTo>
                    <a:pt x="1698" y="142"/>
                  </a:lnTo>
                  <a:lnTo>
                    <a:pt x="1698" y="143"/>
                  </a:lnTo>
                  <a:lnTo>
                    <a:pt x="1699" y="143"/>
                  </a:lnTo>
                  <a:lnTo>
                    <a:pt x="1703" y="144"/>
                  </a:lnTo>
                  <a:lnTo>
                    <a:pt x="1703" y="144"/>
                  </a:lnTo>
                  <a:lnTo>
                    <a:pt x="1703" y="146"/>
                  </a:lnTo>
                  <a:lnTo>
                    <a:pt x="1702" y="147"/>
                  </a:lnTo>
                  <a:lnTo>
                    <a:pt x="1696" y="148"/>
                  </a:lnTo>
                  <a:lnTo>
                    <a:pt x="1696" y="148"/>
                  </a:lnTo>
                  <a:lnTo>
                    <a:pt x="1696" y="150"/>
                  </a:lnTo>
                  <a:lnTo>
                    <a:pt x="1698" y="151"/>
                  </a:lnTo>
                  <a:lnTo>
                    <a:pt x="1701" y="152"/>
                  </a:lnTo>
                  <a:lnTo>
                    <a:pt x="1704" y="152"/>
                  </a:lnTo>
                  <a:lnTo>
                    <a:pt x="1705" y="153"/>
                  </a:lnTo>
                  <a:lnTo>
                    <a:pt x="1705" y="154"/>
                  </a:lnTo>
                  <a:lnTo>
                    <a:pt x="1705" y="154"/>
                  </a:lnTo>
                  <a:lnTo>
                    <a:pt x="1706" y="158"/>
                  </a:lnTo>
                  <a:lnTo>
                    <a:pt x="1707" y="160"/>
                  </a:lnTo>
                  <a:lnTo>
                    <a:pt x="1706" y="162"/>
                  </a:lnTo>
                  <a:lnTo>
                    <a:pt x="1705" y="163"/>
                  </a:lnTo>
                  <a:lnTo>
                    <a:pt x="1701" y="164"/>
                  </a:lnTo>
                  <a:lnTo>
                    <a:pt x="1701" y="164"/>
                  </a:lnTo>
                  <a:lnTo>
                    <a:pt x="1701" y="166"/>
                  </a:lnTo>
                  <a:lnTo>
                    <a:pt x="1702" y="168"/>
                  </a:lnTo>
                  <a:lnTo>
                    <a:pt x="1704" y="170"/>
                  </a:lnTo>
                  <a:lnTo>
                    <a:pt x="1705" y="172"/>
                  </a:lnTo>
                  <a:lnTo>
                    <a:pt x="1705" y="172"/>
                  </a:lnTo>
                  <a:lnTo>
                    <a:pt x="1706" y="177"/>
                  </a:lnTo>
                  <a:lnTo>
                    <a:pt x="1706" y="181"/>
                  </a:lnTo>
                  <a:lnTo>
                    <a:pt x="1705" y="187"/>
                  </a:lnTo>
                  <a:lnTo>
                    <a:pt x="1705" y="193"/>
                  </a:lnTo>
                  <a:lnTo>
                    <a:pt x="1705" y="193"/>
                  </a:lnTo>
                  <a:lnTo>
                    <a:pt x="1702" y="195"/>
                  </a:lnTo>
                  <a:lnTo>
                    <a:pt x="1699" y="196"/>
                  </a:lnTo>
                  <a:lnTo>
                    <a:pt x="1694" y="198"/>
                  </a:lnTo>
                  <a:lnTo>
                    <a:pt x="1692" y="201"/>
                  </a:lnTo>
                  <a:lnTo>
                    <a:pt x="1692" y="201"/>
                  </a:lnTo>
                  <a:close/>
                  <a:moveTo>
                    <a:pt x="1239" y="861"/>
                  </a:moveTo>
                  <a:lnTo>
                    <a:pt x="1239" y="861"/>
                  </a:lnTo>
                  <a:lnTo>
                    <a:pt x="1236" y="859"/>
                  </a:lnTo>
                  <a:lnTo>
                    <a:pt x="1232" y="859"/>
                  </a:lnTo>
                  <a:lnTo>
                    <a:pt x="1229" y="861"/>
                  </a:lnTo>
                  <a:lnTo>
                    <a:pt x="1229" y="863"/>
                  </a:lnTo>
                  <a:lnTo>
                    <a:pt x="1228" y="865"/>
                  </a:lnTo>
                  <a:lnTo>
                    <a:pt x="1228" y="865"/>
                  </a:lnTo>
                  <a:lnTo>
                    <a:pt x="1232" y="865"/>
                  </a:lnTo>
                  <a:lnTo>
                    <a:pt x="1236" y="865"/>
                  </a:lnTo>
                  <a:lnTo>
                    <a:pt x="1238" y="864"/>
                  </a:lnTo>
                  <a:lnTo>
                    <a:pt x="1239" y="861"/>
                  </a:lnTo>
                  <a:lnTo>
                    <a:pt x="1239" y="861"/>
                  </a:lnTo>
                  <a:close/>
                  <a:moveTo>
                    <a:pt x="1683" y="20"/>
                  </a:moveTo>
                  <a:lnTo>
                    <a:pt x="1683" y="20"/>
                  </a:lnTo>
                  <a:lnTo>
                    <a:pt x="1683" y="22"/>
                  </a:lnTo>
                  <a:lnTo>
                    <a:pt x="1683" y="24"/>
                  </a:lnTo>
                  <a:lnTo>
                    <a:pt x="1685" y="27"/>
                  </a:lnTo>
                  <a:lnTo>
                    <a:pt x="1685" y="27"/>
                  </a:lnTo>
                  <a:lnTo>
                    <a:pt x="1687" y="27"/>
                  </a:lnTo>
                  <a:lnTo>
                    <a:pt x="1688" y="26"/>
                  </a:lnTo>
                  <a:lnTo>
                    <a:pt x="1689" y="24"/>
                  </a:lnTo>
                  <a:lnTo>
                    <a:pt x="1688" y="23"/>
                  </a:lnTo>
                  <a:lnTo>
                    <a:pt x="1688" y="21"/>
                  </a:lnTo>
                  <a:lnTo>
                    <a:pt x="1686" y="20"/>
                  </a:lnTo>
                  <a:lnTo>
                    <a:pt x="1685" y="18"/>
                  </a:lnTo>
                  <a:lnTo>
                    <a:pt x="1683" y="20"/>
                  </a:lnTo>
                  <a:lnTo>
                    <a:pt x="168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06" name="Freeform 30"/>
            <p:cNvSpPr/>
            <p:nvPr/>
          </p:nvSpPr>
          <p:spPr bwMode="auto">
            <a:xfrm>
              <a:off x="2690813" y="1947863"/>
              <a:ext cx="36512" cy="34925"/>
            </a:xfrm>
            <a:custGeom>
              <a:avLst/>
              <a:gdLst>
                <a:gd name="T0" fmla="*/ 3 w 23"/>
                <a:gd name="T1" fmla="*/ 22 h 22"/>
                <a:gd name="T2" fmla="*/ 3 w 23"/>
                <a:gd name="T3" fmla="*/ 22 h 22"/>
                <a:gd name="T4" fmla="*/ 2 w 23"/>
                <a:gd name="T5" fmla="*/ 21 h 22"/>
                <a:gd name="T6" fmla="*/ 0 w 23"/>
                <a:gd name="T7" fmla="*/ 20 h 22"/>
                <a:gd name="T8" fmla="*/ 0 w 23"/>
                <a:gd name="T9" fmla="*/ 15 h 22"/>
                <a:gd name="T10" fmla="*/ 0 w 23"/>
                <a:gd name="T11" fmla="*/ 10 h 22"/>
                <a:gd name="T12" fmla="*/ 0 w 23"/>
                <a:gd name="T13" fmla="*/ 4 h 22"/>
                <a:gd name="T14" fmla="*/ 0 w 23"/>
                <a:gd name="T15" fmla="*/ 4 h 22"/>
                <a:gd name="T16" fmla="*/ 4 w 23"/>
                <a:gd name="T17" fmla="*/ 4 h 22"/>
                <a:gd name="T18" fmla="*/ 8 w 23"/>
                <a:gd name="T19" fmla="*/ 4 h 22"/>
                <a:gd name="T20" fmla="*/ 8 w 23"/>
                <a:gd name="T21" fmla="*/ 4 h 22"/>
                <a:gd name="T22" fmla="*/ 9 w 23"/>
                <a:gd name="T23" fmla="*/ 2 h 22"/>
                <a:gd name="T24" fmla="*/ 10 w 23"/>
                <a:gd name="T25" fmla="*/ 0 h 22"/>
                <a:gd name="T26" fmla="*/ 10 w 23"/>
                <a:gd name="T27" fmla="*/ 0 h 22"/>
                <a:gd name="T28" fmla="*/ 11 w 23"/>
                <a:gd name="T29" fmla="*/ 1 h 22"/>
                <a:gd name="T30" fmla="*/ 12 w 23"/>
                <a:gd name="T31" fmla="*/ 3 h 22"/>
                <a:gd name="T32" fmla="*/ 13 w 23"/>
                <a:gd name="T33" fmla="*/ 5 h 22"/>
                <a:gd name="T34" fmla="*/ 14 w 23"/>
                <a:gd name="T35" fmla="*/ 7 h 22"/>
                <a:gd name="T36" fmla="*/ 14 w 23"/>
                <a:gd name="T37" fmla="*/ 7 h 22"/>
                <a:gd name="T38" fmla="*/ 15 w 23"/>
                <a:gd name="T39" fmla="*/ 8 h 22"/>
                <a:gd name="T40" fmla="*/ 16 w 23"/>
                <a:gd name="T41" fmla="*/ 7 h 22"/>
                <a:gd name="T42" fmla="*/ 17 w 23"/>
                <a:gd name="T43" fmla="*/ 4 h 22"/>
                <a:gd name="T44" fmla="*/ 19 w 23"/>
                <a:gd name="T45" fmla="*/ 3 h 22"/>
                <a:gd name="T46" fmla="*/ 20 w 23"/>
                <a:gd name="T47" fmla="*/ 2 h 22"/>
                <a:gd name="T48" fmla="*/ 23 w 23"/>
                <a:gd name="T49" fmla="*/ 2 h 22"/>
                <a:gd name="T50" fmla="*/ 23 w 23"/>
                <a:gd name="T51" fmla="*/ 2 h 22"/>
                <a:gd name="T52" fmla="*/ 23 w 23"/>
                <a:gd name="T53" fmla="*/ 5 h 22"/>
                <a:gd name="T54" fmla="*/ 20 w 23"/>
                <a:gd name="T55" fmla="*/ 8 h 22"/>
                <a:gd name="T56" fmla="*/ 14 w 23"/>
                <a:gd name="T57" fmla="*/ 10 h 22"/>
                <a:gd name="T58" fmla="*/ 14 w 23"/>
                <a:gd name="T59" fmla="*/ 10 h 22"/>
                <a:gd name="T60" fmla="*/ 12 w 23"/>
                <a:gd name="T61" fmla="*/ 11 h 22"/>
                <a:gd name="T62" fmla="*/ 12 w 23"/>
                <a:gd name="T63" fmla="*/ 13 h 22"/>
                <a:gd name="T64" fmla="*/ 11 w 23"/>
                <a:gd name="T65" fmla="*/ 15 h 22"/>
                <a:gd name="T66" fmla="*/ 10 w 23"/>
                <a:gd name="T67" fmla="*/ 16 h 22"/>
                <a:gd name="T68" fmla="*/ 10 w 23"/>
                <a:gd name="T69" fmla="*/ 16 h 22"/>
                <a:gd name="T70" fmla="*/ 7 w 23"/>
                <a:gd name="T71" fmla="*/ 16 h 22"/>
                <a:gd name="T72" fmla="*/ 4 w 23"/>
                <a:gd name="T73" fmla="*/ 17 h 22"/>
                <a:gd name="T74" fmla="*/ 3 w 23"/>
                <a:gd name="T75" fmla="*/ 17 h 22"/>
                <a:gd name="T76" fmla="*/ 3 w 23"/>
                <a:gd name="T77" fmla="*/ 18 h 22"/>
                <a:gd name="T78" fmla="*/ 3 w 23"/>
                <a:gd name="T79" fmla="*/ 22 h 22"/>
                <a:gd name="T80" fmla="*/ 3 w 23"/>
                <a:gd name="T8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22">
                  <a:moveTo>
                    <a:pt x="3" y="22"/>
                  </a:moveTo>
                  <a:lnTo>
                    <a:pt x="3" y="22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3" y="5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5" y="8"/>
                  </a:lnTo>
                  <a:lnTo>
                    <a:pt x="16" y="7"/>
                  </a:lnTo>
                  <a:lnTo>
                    <a:pt x="17" y="4"/>
                  </a:lnTo>
                  <a:lnTo>
                    <a:pt x="19" y="3"/>
                  </a:lnTo>
                  <a:lnTo>
                    <a:pt x="20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1"/>
                  </a:lnTo>
                  <a:lnTo>
                    <a:pt x="12" y="13"/>
                  </a:lnTo>
                  <a:lnTo>
                    <a:pt x="11" y="15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3" y="22"/>
                  </a:lnTo>
                  <a:lnTo>
                    <a:pt x="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</p:grpSp>
      <p:grpSp>
        <p:nvGrpSpPr>
          <p:cNvPr id="107" name="그룹 108"/>
          <p:cNvGrpSpPr/>
          <p:nvPr/>
        </p:nvGrpSpPr>
        <p:grpSpPr>
          <a:xfrm>
            <a:off x="3825402" y="1842910"/>
            <a:ext cx="1669262" cy="1688819"/>
            <a:chOff x="881063" y="1844675"/>
            <a:chExt cx="2709862" cy="2741613"/>
          </a:xfrm>
          <a:solidFill>
            <a:schemeClr val="bg1"/>
          </a:solidFill>
        </p:grpSpPr>
        <p:sp>
          <p:nvSpPr>
            <p:cNvPr id="108" name="Freeform 7"/>
            <p:cNvSpPr/>
            <p:nvPr/>
          </p:nvSpPr>
          <p:spPr bwMode="auto">
            <a:xfrm>
              <a:off x="938213" y="2863850"/>
              <a:ext cx="9525" cy="6350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1 w 6"/>
                <a:gd name="T5" fmla="*/ 2 h 4"/>
                <a:gd name="T6" fmla="*/ 2 w 6"/>
                <a:gd name="T7" fmla="*/ 1 h 4"/>
                <a:gd name="T8" fmla="*/ 4 w 6"/>
                <a:gd name="T9" fmla="*/ 0 h 4"/>
                <a:gd name="T10" fmla="*/ 6 w 6"/>
                <a:gd name="T11" fmla="*/ 0 h 4"/>
                <a:gd name="T12" fmla="*/ 6 w 6"/>
                <a:gd name="T13" fmla="*/ 0 h 4"/>
                <a:gd name="T14" fmla="*/ 6 w 6"/>
                <a:gd name="T15" fmla="*/ 2 h 4"/>
                <a:gd name="T16" fmla="*/ 4 w 6"/>
                <a:gd name="T17" fmla="*/ 3 h 4"/>
                <a:gd name="T18" fmla="*/ 2 w 6"/>
                <a:gd name="T19" fmla="*/ 4 h 4"/>
                <a:gd name="T20" fmla="*/ 0 w 6"/>
                <a:gd name="T21" fmla="*/ 4 h 4"/>
                <a:gd name="T22" fmla="*/ 0 w 6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09" name="Freeform 8"/>
            <p:cNvSpPr/>
            <p:nvPr/>
          </p:nvSpPr>
          <p:spPr bwMode="auto">
            <a:xfrm>
              <a:off x="938213" y="2824163"/>
              <a:ext cx="20637" cy="33338"/>
            </a:xfrm>
            <a:custGeom>
              <a:avLst/>
              <a:gdLst>
                <a:gd name="T0" fmla="*/ 0 w 13"/>
                <a:gd name="T1" fmla="*/ 20 h 21"/>
                <a:gd name="T2" fmla="*/ 0 w 13"/>
                <a:gd name="T3" fmla="*/ 20 h 21"/>
                <a:gd name="T4" fmla="*/ 1 w 13"/>
                <a:gd name="T5" fmla="*/ 15 h 21"/>
                <a:gd name="T6" fmla="*/ 1 w 13"/>
                <a:gd name="T7" fmla="*/ 11 h 21"/>
                <a:gd name="T8" fmla="*/ 1 w 13"/>
                <a:gd name="T9" fmla="*/ 6 h 21"/>
                <a:gd name="T10" fmla="*/ 2 w 13"/>
                <a:gd name="T11" fmla="*/ 0 h 21"/>
                <a:gd name="T12" fmla="*/ 2 w 13"/>
                <a:gd name="T13" fmla="*/ 0 h 21"/>
                <a:gd name="T14" fmla="*/ 7 w 13"/>
                <a:gd name="T15" fmla="*/ 0 h 21"/>
                <a:gd name="T16" fmla="*/ 10 w 13"/>
                <a:gd name="T17" fmla="*/ 1 h 21"/>
                <a:gd name="T18" fmla="*/ 12 w 13"/>
                <a:gd name="T19" fmla="*/ 5 h 21"/>
                <a:gd name="T20" fmla="*/ 13 w 13"/>
                <a:gd name="T21" fmla="*/ 9 h 21"/>
                <a:gd name="T22" fmla="*/ 13 w 13"/>
                <a:gd name="T23" fmla="*/ 9 h 21"/>
                <a:gd name="T24" fmla="*/ 9 w 13"/>
                <a:gd name="T25" fmla="*/ 8 h 21"/>
                <a:gd name="T26" fmla="*/ 7 w 13"/>
                <a:gd name="T27" fmla="*/ 8 h 21"/>
                <a:gd name="T28" fmla="*/ 7 w 13"/>
                <a:gd name="T29" fmla="*/ 9 h 21"/>
                <a:gd name="T30" fmla="*/ 7 w 13"/>
                <a:gd name="T31" fmla="*/ 11 h 21"/>
                <a:gd name="T32" fmla="*/ 9 w 13"/>
                <a:gd name="T33" fmla="*/ 15 h 21"/>
                <a:gd name="T34" fmla="*/ 11 w 13"/>
                <a:gd name="T35" fmla="*/ 20 h 21"/>
                <a:gd name="T36" fmla="*/ 11 w 13"/>
                <a:gd name="T37" fmla="*/ 20 h 21"/>
                <a:gd name="T38" fmla="*/ 8 w 13"/>
                <a:gd name="T39" fmla="*/ 21 h 21"/>
                <a:gd name="T40" fmla="*/ 6 w 13"/>
                <a:gd name="T41" fmla="*/ 21 h 21"/>
                <a:gd name="T42" fmla="*/ 3 w 13"/>
                <a:gd name="T43" fmla="*/ 20 h 21"/>
                <a:gd name="T44" fmla="*/ 0 w 13"/>
                <a:gd name="T45" fmla="*/ 20 h 21"/>
                <a:gd name="T46" fmla="*/ 0 w 13"/>
                <a:gd name="T4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21">
                  <a:moveTo>
                    <a:pt x="0" y="20"/>
                  </a:moveTo>
                  <a:lnTo>
                    <a:pt x="0" y="20"/>
                  </a:lnTo>
                  <a:lnTo>
                    <a:pt x="1" y="15"/>
                  </a:lnTo>
                  <a:lnTo>
                    <a:pt x="1" y="11"/>
                  </a:lnTo>
                  <a:lnTo>
                    <a:pt x="1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2" y="5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9"/>
                  </a:lnTo>
                  <a:lnTo>
                    <a:pt x="7" y="11"/>
                  </a:lnTo>
                  <a:lnTo>
                    <a:pt x="9" y="15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8" y="21"/>
                  </a:lnTo>
                  <a:lnTo>
                    <a:pt x="6" y="21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0" name="Freeform 9"/>
            <p:cNvSpPr/>
            <p:nvPr/>
          </p:nvSpPr>
          <p:spPr bwMode="auto">
            <a:xfrm>
              <a:off x="947738" y="2797175"/>
              <a:ext cx="19050" cy="19050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12 h 12"/>
                <a:gd name="T4" fmla="*/ 1 w 12"/>
                <a:gd name="T5" fmla="*/ 10 h 12"/>
                <a:gd name="T6" fmla="*/ 1 w 12"/>
                <a:gd name="T7" fmla="*/ 8 h 12"/>
                <a:gd name="T8" fmla="*/ 1 w 12"/>
                <a:gd name="T9" fmla="*/ 3 h 12"/>
                <a:gd name="T10" fmla="*/ 2 w 12"/>
                <a:gd name="T11" fmla="*/ 2 h 12"/>
                <a:gd name="T12" fmla="*/ 3 w 12"/>
                <a:gd name="T13" fmla="*/ 0 h 12"/>
                <a:gd name="T14" fmla="*/ 5 w 12"/>
                <a:gd name="T15" fmla="*/ 0 h 12"/>
                <a:gd name="T16" fmla="*/ 10 w 12"/>
                <a:gd name="T17" fmla="*/ 0 h 12"/>
                <a:gd name="T18" fmla="*/ 10 w 12"/>
                <a:gd name="T19" fmla="*/ 0 h 12"/>
                <a:gd name="T20" fmla="*/ 10 w 12"/>
                <a:gd name="T21" fmla="*/ 2 h 12"/>
                <a:gd name="T22" fmla="*/ 12 w 12"/>
                <a:gd name="T23" fmla="*/ 4 h 12"/>
                <a:gd name="T24" fmla="*/ 12 w 12"/>
                <a:gd name="T25" fmla="*/ 4 h 12"/>
                <a:gd name="T26" fmla="*/ 11 w 12"/>
                <a:gd name="T27" fmla="*/ 8 h 12"/>
                <a:gd name="T28" fmla="*/ 8 w 12"/>
                <a:gd name="T29" fmla="*/ 10 h 12"/>
                <a:gd name="T30" fmla="*/ 5 w 12"/>
                <a:gd name="T31" fmla="*/ 12 h 12"/>
                <a:gd name="T32" fmla="*/ 0 w 12"/>
                <a:gd name="T33" fmla="*/ 12 h 12"/>
                <a:gd name="T34" fmla="*/ 0 w 12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12"/>
                  </a:lnTo>
                  <a:lnTo>
                    <a:pt x="1" y="10"/>
                  </a:lnTo>
                  <a:lnTo>
                    <a:pt x="1" y="8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8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1" name="Freeform 10"/>
            <p:cNvSpPr/>
            <p:nvPr/>
          </p:nvSpPr>
          <p:spPr bwMode="auto">
            <a:xfrm>
              <a:off x="963613" y="2735263"/>
              <a:ext cx="20637" cy="49213"/>
            </a:xfrm>
            <a:custGeom>
              <a:avLst/>
              <a:gdLst>
                <a:gd name="T0" fmla="*/ 9 w 13"/>
                <a:gd name="T1" fmla="*/ 31 h 31"/>
                <a:gd name="T2" fmla="*/ 9 w 13"/>
                <a:gd name="T3" fmla="*/ 31 h 31"/>
                <a:gd name="T4" fmla="*/ 0 w 13"/>
                <a:gd name="T5" fmla="*/ 31 h 31"/>
                <a:gd name="T6" fmla="*/ 0 w 13"/>
                <a:gd name="T7" fmla="*/ 31 h 31"/>
                <a:gd name="T8" fmla="*/ 1 w 13"/>
                <a:gd name="T9" fmla="*/ 30 h 31"/>
                <a:gd name="T10" fmla="*/ 2 w 13"/>
                <a:gd name="T11" fmla="*/ 29 h 31"/>
                <a:gd name="T12" fmla="*/ 6 w 13"/>
                <a:gd name="T13" fmla="*/ 29 h 31"/>
                <a:gd name="T14" fmla="*/ 6 w 13"/>
                <a:gd name="T15" fmla="*/ 29 h 31"/>
                <a:gd name="T16" fmla="*/ 7 w 13"/>
                <a:gd name="T17" fmla="*/ 27 h 31"/>
                <a:gd name="T18" fmla="*/ 5 w 13"/>
                <a:gd name="T19" fmla="*/ 26 h 31"/>
                <a:gd name="T20" fmla="*/ 3 w 13"/>
                <a:gd name="T21" fmla="*/ 25 h 31"/>
                <a:gd name="T22" fmla="*/ 2 w 13"/>
                <a:gd name="T23" fmla="*/ 25 h 31"/>
                <a:gd name="T24" fmla="*/ 2 w 13"/>
                <a:gd name="T25" fmla="*/ 25 h 31"/>
                <a:gd name="T26" fmla="*/ 1 w 13"/>
                <a:gd name="T27" fmla="*/ 20 h 31"/>
                <a:gd name="T28" fmla="*/ 0 w 13"/>
                <a:gd name="T29" fmla="*/ 13 h 31"/>
                <a:gd name="T30" fmla="*/ 0 w 13"/>
                <a:gd name="T31" fmla="*/ 13 h 31"/>
                <a:gd name="T32" fmla="*/ 1 w 13"/>
                <a:gd name="T33" fmla="*/ 10 h 31"/>
                <a:gd name="T34" fmla="*/ 3 w 13"/>
                <a:gd name="T35" fmla="*/ 7 h 31"/>
                <a:gd name="T36" fmla="*/ 4 w 13"/>
                <a:gd name="T37" fmla="*/ 5 h 31"/>
                <a:gd name="T38" fmla="*/ 3 w 13"/>
                <a:gd name="T39" fmla="*/ 4 h 31"/>
                <a:gd name="T40" fmla="*/ 2 w 13"/>
                <a:gd name="T41" fmla="*/ 2 h 31"/>
                <a:gd name="T42" fmla="*/ 2 w 13"/>
                <a:gd name="T43" fmla="*/ 2 h 31"/>
                <a:gd name="T44" fmla="*/ 2 w 13"/>
                <a:gd name="T45" fmla="*/ 1 h 31"/>
                <a:gd name="T46" fmla="*/ 3 w 13"/>
                <a:gd name="T47" fmla="*/ 0 h 31"/>
                <a:gd name="T48" fmla="*/ 6 w 13"/>
                <a:gd name="T49" fmla="*/ 0 h 31"/>
                <a:gd name="T50" fmla="*/ 10 w 13"/>
                <a:gd name="T51" fmla="*/ 0 h 31"/>
                <a:gd name="T52" fmla="*/ 11 w 13"/>
                <a:gd name="T53" fmla="*/ 1 h 31"/>
                <a:gd name="T54" fmla="*/ 11 w 13"/>
                <a:gd name="T55" fmla="*/ 2 h 31"/>
                <a:gd name="T56" fmla="*/ 11 w 13"/>
                <a:gd name="T57" fmla="*/ 2 h 31"/>
                <a:gd name="T58" fmla="*/ 11 w 13"/>
                <a:gd name="T59" fmla="*/ 5 h 31"/>
                <a:gd name="T60" fmla="*/ 10 w 13"/>
                <a:gd name="T61" fmla="*/ 6 h 31"/>
                <a:gd name="T62" fmla="*/ 6 w 13"/>
                <a:gd name="T63" fmla="*/ 7 h 31"/>
                <a:gd name="T64" fmla="*/ 6 w 13"/>
                <a:gd name="T65" fmla="*/ 7 h 31"/>
                <a:gd name="T66" fmla="*/ 7 w 13"/>
                <a:gd name="T67" fmla="*/ 8 h 31"/>
                <a:gd name="T68" fmla="*/ 9 w 13"/>
                <a:gd name="T69" fmla="*/ 8 h 31"/>
                <a:gd name="T70" fmla="*/ 11 w 13"/>
                <a:gd name="T71" fmla="*/ 8 h 31"/>
                <a:gd name="T72" fmla="*/ 12 w 13"/>
                <a:gd name="T73" fmla="*/ 8 h 31"/>
                <a:gd name="T74" fmla="*/ 13 w 13"/>
                <a:gd name="T75" fmla="*/ 9 h 31"/>
                <a:gd name="T76" fmla="*/ 13 w 13"/>
                <a:gd name="T77" fmla="*/ 11 h 31"/>
                <a:gd name="T78" fmla="*/ 13 w 13"/>
                <a:gd name="T79" fmla="*/ 15 h 31"/>
                <a:gd name="T80" fmla="*/ 13 w 13"/>
                <a:gd name="T81" fmla="*/ 15 h 31"/>
                <a:gd name="T82" fmla="*/ 13 w 13"/>
                <a:gd name="T83" fmla="*/ 17 h 31"/>
                <a:gd name="T84" fmla="*/ 13 w 13"/>
                <a:gd name="T85" fmla="*/ 20 h 31"/>
                <a:gd name="T86" fmla="*/ 13 w 13"/>
                <a:gd name="T87" fmla="*/ 20 h 31"/>
                <a:gd name="T88" fmla="*/ 11 w 13"/>
                <a:gd name="T89" fmla="*/ 21 h 31"/>
                <a:gd name="T90" fmla="*/ 10 w 13"/>
                <a:gd name="T91" fmla="*/ 22 h 31"/>
                <a:gd name="T92" fmla="*/ 11 w 13"/>
                <a:gd name="T93" fmla="*/ 23 h 31"/>
                <a:gd name="T94" fmla="*/ 11 w 13"/>
                <a:gd name="T95" fmla="*/ 23 h 31"/>
                <a:gd name="T96" fmla="*/ 13 w 13"/>
                <a:gd name="T97" fmla="*/ 23 h 31"/>
                <a:gd name="T98" fmla="*/ 13 w 13"/>
                <a:gd name="T99" fmla="*/ 23 h 31"/>
                <a:gd name="T100" fmla="*/ 12 w 13"/>
                <a:gd name="T101" fmla="*/ 26 h 31"/>
                <a:gd name="T102" fmla="*/ 10 w 13"/>
                <a:gd name="T103" fmla="*/ 28 h 31"/>
                <a:gd name="T104" fmla="*/ 9 w 13"/>
                <a:gd name="T105" fmla="*/ 29 h 31"/>
                <a:gd name="T106" fmla="*/ 9 w 13"/>
                <a:gd name="T107" fmla="*/ 31 h 31"/>
                <a:gd name="T108" fmla="*/ 9 w 13"/>
                <a:gd name="T10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" h="31">
                  <a:moveTo>
                    <a:pt x="9" y="31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0"/>
                  </a:lnTo>
                  <a:lnTo>
                    <a:pt x="2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7" y="27"/>
                  </a:lnTo>
                  <a:lnTo>
                    <a:pt x="5" y="26"/>
                  </a:lnTo>
                  <a:lnTo>
                    <a:pt x="3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1" y="2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3" y="7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0" y="6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8"/>
                  </a:lnTo>
                  <a:lnTo>
                    <a:pt x="9" y="8"/>
                  </a:lnTo>
                  <a:lnTo>
                    <a:pt x="11" y="8"/>
                  </a:lnTo>
                  <a:lnTo>
                    <a:pt x="12" y="8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7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1" y="21"/>
                  </a:lnTo>
                  <a:lnTo>
                    <a:pt x="10" y="22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2" name="Freeform 11"/>
            <p:cNvSpPr/>
            <p:nvPr/>
          </p:nvSpPr>
          <p:spPr bwMode="auto">
            <a:xfrm>
              <a:off x="990600" y="2693988"/>
              <a:ext cx="12700" cy="9525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6 h 6"/>
                <a:gd name="T4" fmla="*/ 0 w 8"/>
                <a:gd name="T5" fmla="*/ 4 h 6"/>
                <a:gd name="T6" fmla="*/ 0 w 8"/>
                <a:gd name="T7" fmla="*/ 2 h 6"/>
                <a:gd name="T8" fmla="*/ 2 w 8"/>
                <a:gd name="T9" fmla="*/ 1 h 6"/>
                <a:gd name="T10" fmla="*/ 4 w 8"/>
                <a:gd name="T11" fmla="*/ 0 h 6"/>
                <a:gd name="T12" fmla="*/ 6 w 8"/>
                <a:gd name="T13" fmla="*/ 1 h 6"/>
                <a:gd name="T14" fmla="*/ 7 w 8"/>
                <a:gd name="T15" fmla="*/ 2 h 6"/>
                <a:gd name="T16" fmla="*/ 8 w 8"/>
                <a:gd name="T17" fmla="*/ 4 h 6"/>
                <a:gd name="T18" fmla="*/ 7 w 8"/>
                <a:gd name="T19" fmla="*/ 6 h 6"/>
                <a:gd name="T20" fmla="*/ 7 w 8"/>
                <a:gd name="T21" fmla="*/ 6 h 6"/>
                <a:gd name="T22" fmla="*/ 0 w 8"/>
                <a:gd name="T23" fmla="*/ 6 h 6"/>
                <a:gd name="T24" fmla="*/ 0 w 8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7" y="6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3" name="Freeform 12"/>
            <p:cNvSpPr/>
            <p:nvPr/>
          </p:nvSpPr>
          <p:spPr bwMode="auto">
            <a:xfrm>
              <a:off x="990600" y="2655888"/>
              <a:ext cx="22225" cy="33338"/>
            </a:xfrm>
            <a:custGeom>
              <a:avLst/>
              <a:gdLst>
                <a:gd name="T0" fmla="*/ 0 w 14"/>
                <a:gd name="T1" fmla="*/ 21 h 21"/>
                <a:gd name="T2" fmla="*/ 0 w 14"/>
                <a:gd name="T3" fmla="*/ 21 h 21"/>
                <a:gd name="T4" fmla="*/ 2 w 14"/>
                <a:gd name="T5" fmla="*/ 18 h 21"/>
                <a:gd name="T6" fmla="*/ 4 w 14"/>
                <a:gd name="T7" fmla="*/ 17 h 21"/>
                <a:gd name="T8" fmla="*/ 5 w 14"/>
                <a:gd name="T9" fmla="*/ 16 h 21"/>
                <a:gd name="T10" fmla="*/ 5 w 14"/>
                <a:gd name="T11" fmla="*/ 16 h 21"/>
                <a:gd name="T12" fmla="*/ 4 w 14"/>
                <a:gd name="T13" fmla="*/ 12 h 21"/>
                <a:gd name="T14" fmla="*/ 1 w 14"/>
                <a:gd name="T15" fmla="*/ 9 h 21"/>
                <a:gd name="T16" fmla="*/ 0 w 14"/>
                <a:gd name="T17" fmla="*/ 6 h 21"/>
                <a:gd name="T18" fmla="*/ 0 w 14"/>
                <a:gd name="T19" fmla="*/ 4 h 21"/>
                <a:gd name="T20" fmla="*/ 1 w 14"/>
                <a:gd name="T21" fmla="*/ 2 h 21"/>
                <a:gd name="T22" fmla="*/ 2 w 14"/>
                <a:gd name="T23" fmla="*/ 0 h 21"/>
                <a:gd name="T24" fmla="*/ 2 w 14"/>
                <a:gd name="T25" fmla="*/ 0 h 21"/>
                <a:gd name="T26" fmla="*/ 6 w 14"/>
                <a:gd name="T27" fmla="*/ 0 h 21"/>
                <a:gd name="T28" fmla="*/ 8 w 14"/>
                <a:gd name="T29" fmla="*/ 0 h 21"/>
                <a:gd name="T30" fmla="*/ 9 w 14"/>
                <a:gd name="T31" fmla="*/ 1 h 21"/>
                <a:gd name="T32" fmla="*/ 10 w 14"/>
                <a:gd name="T33" fmla="*/ 2 h 21"/>
                <a:gd name="T34" fmla="*/ 11 w 14"/>
                <a:gd name="T35" fmla="*/ 5 h 21"/>
                <a:gd name="T36" fmla="*/ 12 w 14"/>
                <a:gd name="T37" fmla="*/ 6 h 21"/>
                <a:gd name="T38" fmla="*/ 14 w 14"/>
                <a:gd name="T39" fmla="*/ 8 h 21"/>
                <a:gd name="T40" fmla="*/ 14 w 14"/>
                <a:gd name="T41" fmla="*/ 8 h 21"/>
                <a:gd name="T42" fmla="*/ 14 w 14"/>
                <a:gd name="T43" fmla="*/ 10 h 21"/>
                <a:gd name="T44" fmla="*/ 13 w 14"/>
                <a:gd name="T45" fmla="*/ 11 h 21"/>
                <a:gd name="T46" fmla="*/ 11 w 14"/>
                <a:gd name="T47" fmla="*/ 14 h 21"/>
                <a:gd name="T48" fmla="*/ 9 w 14"/>
                <a:gd name="T49" fmla="*/ 16 h 21"/>
                <a:gd name="T50" fmla="*/ 9 w 14"/>
                <a:gd name="T51" fmla="*/ 18 h 21"/>
                <a:gd name="T52" fmla="*/ 10 w 14"/>
                <a:gd name="T53" fmla="*/ 21 h 21"/>
                <a:gd name="T54" fmla="*/ 10 w 14"/>
                <a:gd name="T55" fmla="*/ 21 h 21"/>
                <a:gd name="T56" fmla="*/ 0 w 14"/>
                <a:gd name="T57" fmla="*/ 21 h 21"/>
                <a:gd name="T58" fmla="*/ 0 w 14"/>
                <a:gd name="T5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21">
                  <a:moveTo>
                    <a:pt x="0" y="21"/>
                  </a:moveTo>
                  <a:lnTo>
                    <a:pt x="0" y="21"/>
                  </a:lnTo>
                  <a:lnTo>
                    <a:pt x="2" y="18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4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2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1" y="14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4" name="Freeform 13"/>
            <p:cNvSpPr/>
            <p:nvPr/>
          </p:nvSpPr>
          <p:spPr bwMode="auto">
            <a:xfrm>
              <a:off x="1012825" y="2511425"/>
              <a:ext cx="79375" cy="119063"/>
            </a:xfrm>
            <a:custGeom>
              <a:avLst/>
              <a:gdLst>
                <a:gd name="T0" fmla="*/ 49 w 50"/>
                <a:gd name="T1" fmla="*/ 0 h 75"/>
                <a:gd name="T2" fmla="*/ 50 w 50"/>
                <a:gd name="T3" fmla="*/ 7 h 75"/>
                <a:gd name="T4" fmla="*/ 46 w 50"/>
                <a:gd name="T5" fmla="*/ 13 h 75"/>
                <a:gd name="T6" fmla="*/ 41 w 50"/>
                <a:gd name="T7" fmla="*/ 20 h 75"/>
                <a:gd name="T8" fmla="*/ 40 w 50"/>
                <a:gd name="T9" fmla="*/ 29 h 75"/>
                <a:gd name="T10" fmla="*/ 38 w 50"/>
                <a:gd name="T11" fmla="*/ 29 h 75"/>
                <a:gd name="T12" fmla="*/ 36 w 50"/>
                <a:gd name="T13" fmla="*/ 35 h 75"/>
                <a:gd name="T14" fmla="*/ 33 w 50"/>
                <a:gd name="T15" fmla="*/ 35 h 75"/>
                <a:gd name="T16" fmla="*/ 29 w 50"/>
                <a:gd name="T17" fmla="*/ 39 h 75"/>
                <a:gd name="T18" fmla="*/ 26 w 50"/>
                <a:gd name="T19" fmla="*/ 40 h 75"/>
                <a:gd name="T20" fmla="*/ 27 w 50"/>
                <a:gd name="T21" fmla="*/ 45 h 75"/>
                <a:gd name="T22" fmla="*/ 26 w 50"/>
                <a:gd name="T23" fmla="*/ 49 h 75"/>
                <a:gd name="T24" fmla="*/ 24 w 50"/>
                <a:gd name="T25" fmla="*/ 49 h 75"/>
                <a:gd name="T26" fmla="*/ 22 w 50"/>
                <a:gd name="T27" fmla="*/ 49 h 75"/>
                <a:gd name="T28" fmla="*/ 21 w 50"/>
                <a:gd name="T29" fmla="*/ 54 h 75"/>
                <a:gd name="T30" fmla="*/ 20 w 50"/>
                <a:gd name="T31" fmla="*/ 61 h 75"/>
                <a:gd name="T32" fmla="*/ 18 w 50"/>
                <a:gd name="T33" fmla="*/ 62 h 75"/>
                <a:gd name="T34" fmla="*/ 13 w 50"/>
                <a:gd name="T35" fmla="*/ 67 h 75"/>
                <a:gd name="T36" fmla="*/ 14 w 50"/>
                <a:gd name="T37" fmla="*/ 71 h 75"/>
                <a:gd name="T38" fmla="*/ 11 w 50"/>
                <a:gd name="T39" fmla="*/ 71 h 75"/>
                <a:gd name="T40" fmla="*/ 8 w 50"/>
                <a:gd name="T41" fmla="*/ 75 h 75"/>
                <a:gd name="T42" fmla="*/ 5 w 50"/>
                <a:gd name="T43" fmla="*/ 75 h 75"/>
                <a:gd name="T44" fmla="*/ 2 w 50"/>
                <a:gd name="T45" fmla="*/ 72 h 75"/>
                <a:gd name="T46" fmla="*/ 0 w 50"/>
                <a:gd name="T47" fmla="*/ 71 h 75"/>
                <a:gd name="T48" fmla="*/ 1 w 50"/>
                <a:gd name="T49" fmla="*/ 68 h 75"/>
                <a:gd name="T50" fmla="*/ 8 w 50"/>
                <a:gd name="T51" fmla="*/ 67 h 75"/>
                <a:gd name="T52" fmla="*/ 11 w 50"/>
                <a:gd name="T53" fmla="*/ 69 h 75"/>
                <a:gd name="T54" fmla="*/ 11 w 50"/>
                <a:gd name="T55" fmla="*/ 64 h 75"/>
                <a:gd name="T56" fmla="*/ 4 w 50"/>
                <a:gd name="T57" fmla="*/ 60 h 75"/>
                <a:gd name="T58" fmla="*/ 0 w 50"/>
                <a:gd name="T59" fmla="*/ 58 h 75"/>
                <a:gd name="T60" fmla="*/ 3 w 50"/>
                <a:gd name="T61" fmla="*/ 55 h 75"/>
                <a:gd name="T62" fmla="*/ 8 w 50"/>
                <a:gd name="T63" fmla="*/ 55 h 75"/>
                <a:gd name="T64" fmla="*/ 7 w 50"/>
                <a:gd name="T65" fmla="*/ 54 h 75"/>
                <a:gd name="T66" fmla="*/ 4 w 50"/>
                <a:gd name="T67" fmla="*/ 53 h 75"/>
                <a:gd name="T68" fmla="*/ 6 w 50"/>
                <a:gd name="T69" fmla="*/ 48 h 75"/>
                <a:gd name="T70" fmla="*/ 5 w 50"/>
                <a:gd name="T71" fmla="*/ 40 h 75"/>
                <a:gd name="T72" fmla="*/ 7 w 50"/>
                <a:gd name="T73" fmla="*/ 36 h 75"/>
                <a:gd name="T74" fmla="*/ 11 w 50"/>
                <a:gd name="T75" fmla="*/ 35 h 75"/>
                <a:gd name="T76" fmla="*/ 13 w 50"/>
                <a:gd name="T77" fmla="*/ 40 h 75"/>
                <a:gd name="T78" fmla="*/ 8 w 50"/>
                <a:gd name="T79" fmla="*/ 42 h 75"/>
                <a:gd name="T80" fmla="*/ 9 w 50"/>
                <a:gd name="T81" fmla="*/ 44 h 75"/>
                <a:gd name="T82" fmla="*/ 14 w 50"/>
                <a:gd name="T83" fmla="*/ 47 h 75"/>
                <a:gd name="T84" fmla="*/ 22 w 50"/>
                <a:gd name="T85" fmla="*/ 47 h 75"/>
                <a:gd name="T86" fmla="*/ 22 w 50"/>
                <a:gd name="T87" fmla="*/ 44 h 75"/>
                <a:gd name="T88" fmla="*/ 18 w 50"/>
                <a:gd name="T89" fmla="*/ 41 h 75"/>
                <a:gd name="T90" fmla="*/ 16 w 50"/>
                <a:gd name="T91" fmla="*/ 40 h 75"/>
                <a:gd name="T92" fmla="*/ 16 w 50"/>
                <a:gd name="T93" fmla="*/ 29 h 75"/>
                <a:gd name="T94" fmla="*/ 20 w 50"/>
                <a:gd name="T95" fmla="*/ 31 h 75"/>
                <a:gd name="T96" fmla="*/ 21 w 50"/>
                <a:gd name="T97" fmla="*/ 28 h 75"/>
                <a:gd name="T98" fmla="*/ 22 w 50"/>
                <a:gd name="T99" fmla="*/ 22 h 75"/>
                <a:gd name="T100" fmla="*/ 24 w 50"/>
                <a:gd name="T101" fmla="*/ 20 h 75"/>
                <a:gd name="T102" fmla="*/ 20 w 50"/>
                <a:gd name="T103" fmla="*/ 15 h 75"/>
                <a:gd name="T104" fmla="*/ 20 w 50"/>
                <a:gd name="T105" fmla="*/ 13 h 75"/>
                <a:gd name="T106" fmla="*/ 24 w 50"/>
                <a:gd name="T107" fmla="*/ 12 h 75"/>
                <a:gd name="T108" fmla="*/ 29 w 50"/>
                <a:gd name="T109" fmla="*/ 12 h 75"/>
                <a:gd name="T110" fmla="*/ 31 w 50"/>
                <a:gd name="T111" fmla="*/ 10 h 75"/>
                <a:gd name="T112" fmla="*/ 29 w 50"/>
                <a:gd name="T113" fmla="*/ 6 h 75"/>
                <a:gd name="T114" fmla="*/ 33 w 50"/>
                <a:gd name="T115" fmla="*/ 8 h 75"/>
                <a:gd name="T116" fmla="*/ 36 w 50"/>
                <a:gd name="T117" fmla="*/ 11 h 75"/>
                <a:gd name="T118" fmla="*/ 39 w 50"/>
                <a:gd name="T119" fmla="*/ 10 h 75"/>
                <a:gd name="T120" fmla="*/ 42 w 50"/>
                <a:gd name="T121" fmla="*/ 5 h 75"/>
                <a:gd name="T122" fmla="*/ 44 w 50"/>
                <a:gd name="T123" fmla="*/ 1 h 75"/>
                <a:gd name="T124" fmla="*/ 49 w 50"/>
                <a:gd name="T12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" h="75">
                  <a:moveTo>
                    <a:pt x="49" y="0"/>
                  </a:moveTo>
                  <a:lnTo>
                    <a:pt x="49" y="0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48" y="10"/>
                  </a:lnTo>
                  <a:lnTo>
                    <a:pt x="46" y="13"/>
                  </a:lnTo>
                  <a:lnTo>
                    <a:pt x="43" y="15"/>
                  </a:lnTo>
                  <a:lnTo>
                    <a:pt x="41" y="20"/>
                  </a:lnTo>
                  <a:lnTo>
                    <a:pt x="40" y="24"/>
                  </a:lnTo>
                  <a:lnTo>
                    <a:pt x="40" y="29"/>
                  </a:lnTo>
                  <a:lnTo>
                    <a:pt x="40" y="29"/>
                  </a:lnTo>
                  <a:lnTo>
                    <a:pt x="38" y="29"/>
                  </a:lnTo>
                  <a:lnTo>
                    <a:pt x="36" y="30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33" y="35"/>
                  </a:lnTo>
                  <a:lnTo>
                    <a:pt x="31" y="38"/>
                  </a:lnTo>
                  <a:lnTo>
                    <a:pt x="29" y="39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2"/>
                  </a:lnTo>
                  <a:lnTo>
                    <a:pt x="27" y="45"/>
                  </a:lnTo>
                  <a:lnTo>
                    <a:pt x="27" y="47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4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1" y="51"/>
                  </a:lnTo>
                  <a:lnTo>
                    <a:pt x="21" y="54"/>
                  </a:lnTo>
                  <a:lnTo>
                    <a:pt x="21" y="58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18" y="62"/>
                  </a:lnTo>
                  <a:lnTo>
                    <a:pt x="15" y="64"/>
                  </a:lnTo>
                  <a:lnTo>
                    <a:pt x="13" y="67"/>
                  </a:lnTo>
                  <a:lnTo>
                    <a:pt x="13" y="69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1" y="71"/>
                  </a:lnTo>
                  <a:lnTo>
                    <a:pt x="9" y="72"/>
                  </a:lnTo>
                  <a:lnTo>
                    <a:pt x="8" y="75"/>
                  </a:lnTo>
                  <a:lnTo>
                    <a:pt x="8" y="75"/>
                  </a:lnTo>
                  <a:lnTo>
                    <a:pt x="5" y="75"/>
                  </a:lnTo>
                  <a:lnTo>
                    <a:pt x="4" y="74"/>
                  </a:lnTo>
                  <a:lnTo>
                    <a:pt x="2" y="72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8"/>
                  </a:lnTo>
                  <a:lnTo>
                    <a:pt x="4" y="67"/>
                  </a:lnTo>
                  <a:lnTo>
                    <a:pt x="8" y="67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4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56"/>
                  </a:lnTo>
                  <a:lnTo>
                    <a:pt x="3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4"/>
                  </a:lnTo>
                  <a:lnTo>
                    <a:pt x="7" y="54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6" y="51"/>
                  </a:lnTo>
                  <a:lnTo>
                    <a:pt x="6" y="48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3" y="38"/>
                  </a:lnTo>
                  <a:lnTo>
                    <a:pt x="13" y="40"/>
                  </a:lnTo>
                  <a:lnTo>
                    <a:pt x="12" y="41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9" y="44"/>
                  </a:lnTo>
                  <a:lnTo>
                    <a:pt x="11" y="45"/>
                  </a:lnTo>
                  <a:lnTo>
                    <a:pt x="14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5"/>
                  </a:lnTo>
                  <a:lnTo>
                    <a:pt x="22" y="44"/>
                  </a:lnTo>
                  <a:lnTo>
                    <a:pt x="20" y="42"/>
                  </a:lnTo>
                  <a:lnTo>
                    <a:pt x="18" y="41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29"/>
                  </a:lnTo>
                  <a:lnTo>
                    <a:pt x="16" y="29"/>
                  </a:lnTo>
                  <a:lnTo>
                    <a:pt x="19" y="30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1" y="28"/>
                  </a:lnTo>
                  <a:lnTo>
                    <a:pt x="21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1" y="18"/>
                  </a:lnTo>
                  <a:lnTo>
                    <a:pt x="20" y="15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8" y="12"/>
                  </a:lnTo>
                  <a:lnTo>
                    <a:pt x="29" y="12"/>
                  </a:lnTo>
                  <a:lnTo>
                    <a:pt x="31" y="11"/>
                  </a:lnTo>
                  <a:lnTo>
                    <a:pt x="31" y="10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2" y="6"/>
                  </a:lnTo>
                  <a:lnTo>
                    <a:pt x="33" y="8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9" y="10"/>
                  </a:lnTo>
                  <a:lnTo>
                    <a:pt x="40" y="9"/>
                  </a:lnTo>
                  <a:lnTo>
                    <a:pt x="42" y="5"/>
                  </a:lnTo>
                  <a:lnTo>
                    <a:pt x="43" y="3"/>
                  </a:lnTo>
                  <a:lnTo>
                    <a:pt x="44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5" name="Freeform 14"/>
            <p:cNvSpPr/>
            <p:nvPr/>
          </p:nvSpPr>
          <p:spPr bwMode="auto">
            <a:xfrm>
              <a:off x="1057275" y="2503488"/>
              <a:ext cx="23812" cy="14288"/>
            </a:xfrm>
            <a:custGeom>
              <a:avLst/>
              <a:gdLst>
                <a:gd name="T0" fmla="*/ 1 w 15"/>
                <a:gd name="T1" fmla="*/ 0 h 9"/>
                <a:gd name="T2" fmla="*/ 1 w 15"/>
                <a:gd name="T3" fmla="*/ 0 h 9"/>
                <a:gd name="T4" fmla="*/ 4 w 15"/>
                <a:gd name="T5" fmla="*/ 1 h 9"/>
                <a:gd name="T6" fmla="*/ 7 w 15"/>
                <a:gd name="T7" fmla="*/ 3 h 9"/>
                <a:gd name="T8" fmla="*/ 14 w 15"/>
                <a:gd name="T9" fmla="*/ 3 h 9"/>
                <a:gd name="T10" fmla="*/ 14 w 15"/>
                <a:gd name="T11" fmla="*/ 3 h 9"/>
                <a:gd name="T12" fmla="*/ 15 w 15"/>
                <a:gd name="T13" fmla="*/ 5 h 9"/>
                <a:gd name="T14" fmla="*/ 14 w 15"/>
                <a:gd name="T15" fmla="*/ 7 h 9"/>
                <a:gd name="T16" fmla="*/ 13 w 15"/>
                <a:gd name="T17" fmla="*/ 7 h 9"/>
                <a:gd name="T18" fmla="*/ 11 w 15"/>
                <a:gd name="T19" fmla="*/ 7 h 9"/>
                <a:gd name="T20" fmla="*/ 7 w 15"/>
                <a:gd name="T21" fmla="*/ 7 h 9"/>
                <a:gd name="T22" fmla="*/ 6 w 15"/>
                <a:gd name="T23" fmla="*/ 8 h 9"/>
                <a:gd name="T24" fmla="*/ 6 w 15"/>
                <a:gd name="T25" fmla="*/ 9 h 9"/>
                <a:gd name="T26" fmla="*/ 6 w 15"/>
                <a:gd name="T27" fmla="*/ 9 h 9"/>
                <a:gd name="T28" fmla="*/ 3 w 15"/>
                <a:gd name="T29" fmla="*/ 8 h 9"/>
                <a:gd name="T30" fmla="*/ 1 w 15"/>
                <a:gd name="T31" fmla="*/ 7 h 9"/>
                <a:gd name="T32" fmla="*/ 0 w 15"/>
                <a:gd name="T33" fmla="*/ 4 h 9"/>
                <a:gd name="T34" fmla="*/ 1 w 15"/>
                <a:gd name="T35" fmla="*/ 0 h 9"/>
                <a:gd name="T36" fmla="*/ 1 w 15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9">
                  <a:moveTo>
                    <a:pt x="1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7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5"/>
                  </a:lnTo>
                  <a:lnTo>
                    <a:pt x="14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7" y="7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6" name="Freeform 15"/>
            <p:cNvSpPr/>
            <p:nvPr/>
          </p:nvSpPr>
          <p:spPr bwMode="auto">
            <a:xfrm>
              <a:off x="1087438" y="2443163"/>
              <a:ext cx="14287" cy="20638"/>
            </a:xfrm>
            <a:custGeom>
              <a:avLst/>
              <a:gdLst>
                <a:gd name="T0" fmla="*/ 2 w 9"/>
                <a:gd name="T1" fmla="*/ 13 h 13"/>
                <a:gd name="T2" fmla="*/ 2 w 9"/>
                <a:gd name="T3" fmla="*/ 13 h 13"/>
                <a:gd name="T4" fmla="*/ 0 w 9"/>
                <a:gd name="T5" fmla="*/ 12 h 13"/>
                <a:gd name="T6" fmla="*/ 0 w 9"/>
                <a:gd name="T7" fmla="*/ 11 h 13"/>
                <a:gd name="T8" fmla="*/ 1 w 9"/>
                <a:gd name="T9" fmla="*/ 7 h 13"/>
                <a:gd name="T10" fmla="*/ 3 w 9"/>
                <a:gd name="T11" fmla="*/ 4 h 13"/>
                <a:gd name="T12" fmla="*/ 5 w 9"/>
                <a:gd name="T13" fmla="*/ 0 h 13"/>
                <a:gd name="T14" fmla="*/ 5 w 9"/>
                <a:gd name="T15" fmla="*/ 0 h 13"/>
                <a:gd name="T16" fmla="*/ 7 w 9"/>
                <a:gd name="T17" fmla="*/ 2 h 13"/>
                <a:gd name="T18" fmla="*/ 8 w 9"/>
                <a:gd name="T19" fmla="*/ 4 h 13"/>
                <a:gd name="T20" fmla="*/ 9 w 9"/>
                <a:gd name="T21" fmla="*/ 9 h 13"/>
                <a:gd name="T22" fmla="*/ 9 w 9"/>
                <a:gd name="T23" fmla="*/ 9 h 13"/>
                <a:gd name="T24" fmla="*/ 7 w 9"/>
                <a:gd name="T25" fmla="*/ 9 h 13"/>
                <a:gd name="T26" fmla="*/ 5 w 9"/>
                <a:gd name="T27" fmla="*/ 10 h 13"/>
                <a:gd name="T28" fmla="*/ 3 w 9"/>
                <a:gd name="T29" fmla="*/ 11 h 13"/>
                <a:gd name="T30" fmla="*/ 2 w 9"/>
                <a:gd name="T31" fmla="*/ 13 h 13"/>
                <a:gd name="T32" fmla="*/ 2 w 9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3">
                  <a:moveTo>
                    <a:pt x="2" y="13"/>
                  </a:moveTo>
                  <a:lnTo>
                    <a:pt x="2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1" y="7"/>
                  </a:lnTo>
                  <a:lnTo>
                    <a:pt x="3" y="4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5" y="10"/>
                  </a:lnTo>
                  <a:lnTo>
                    <a:pt x="3" y="11"/>
                  </a:lnTo>
                  <a:lnTo>
                    <a:pt x="2" y="13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7" name="Freeform 16"/>
            <p:cNvSpPr/>
            <p:nvPr/>
          </p:nvSpPr>
          <p:spPr bwMode="auto">
            <a:xfrm>
              <a:off x="1449388" y="2130425"/>
              <a:ext cx="15875" cy="9525"/>
            </a:xfrm>
            <a:custGeom>
              <a:avLst/>
              <a:gdLst>
                <a:gd name="T0" fmla="*/ 0 w 10"/>
                <a:gd name="T1" fmla="*/ 6 h 6"/>
                <a:gd name="T2" fmla="*/ 0 w 10"/>
                <a:gd name="T3" fmla="*/ 6 h 6"/>
                <a:gd name="T4" fmla="*/ 4 w 10"/>
                <a:gd name="T5" fmla="*/ 2 h 6"/>
                <a:gd name="T6" fmla="*/ 6 w 10"/>
                <a:gd name="T7" fmla="*/ 0 h 6"/>
                <a:gd name="T8" fmla="*/ 10 w 10"/>
                <a:gd name="T9" fmla="*/ 0 h 6"/>
                <a:gd name="T10" fmla="*/ 10 w 10"/>
                <a:gd name="T11" fmla="*/ 0 h 6"/>
                <a:gd name="T12" fmla="*/ 7 w 10"/>
                <a:gd name="T13" fmla="*/ 4 h 6"/>
                <a:gd name="T14" fmla="*/ 4 w 10"/>
                <a:gd name="T15" fmla="*/ 6 h 6"/>
                <a:gd name="T16" fmla="*/ 0 w 10"/>
                <a:gd name="T17" fmla="*/ 6 h 6"/>
                <a:gd name="T18" fmla="*/ 0 w 10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8" name="Freeform 17"/>
            <p:cNvSpPr/>
            <p:nvPr/>
          </p:nvSpPr>
          <p:spPr bwMode="auto">
            <a:xfrm>
              <a:off x="1698625" y="1992313"/>
              <a:ext cx="7937" cy="9525"/>
            </a:xfrm>
            <a:custGeom>
              <a:avLst/>
              <a:gdLst>
                <a:gd name="T0" fmla="*/ 0 w 5"/>
                <a:gd name="T1" fmla="*/ 6 h 6"/>
                <a:gd name="T2" fmla="*/ 0 w 5"/>
                <a:gd name="T3" fmla="*/ 6 h 6"/>
                <a:gd name="T4" fmla="*/ 0 w 5"/>
                <a:gd name="T5" fmla="*/ 0 h 6"/>
                <a:gd name="T6" fmla="*/ 0 w 5"/>
                <a:gd name="T7" fmla="*/ 0 h 6"/>
                <a:gd name="T8" fmla="*/ 5 w 5"/>
                <a:gd name="T9" fmla="*/ 0 h 6"/>
                <a:gd name="T10" fmla="*/ 5 w 5"/>
                <a:gd name="T11" fmla="*/ 0 h 6"/>
                <a:gd name="T12" fmla="*/ 5 w 5"/>
                <a:gd name="T13" fmla="*/ 6 h 6"/>
                <a:gd name="T14" fmla="*/ 5 w 5"/>
                <a:gd name="T15" fmla="*/ 6 h 6"/>
                <a:gd name="T16" fmla="*/ 0 w 5"/>
                <a:gd name="T17" fmla="*/ 6 h 6"/>
                <a:gd name="T18" fmla="*/ 0 w 5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6"/>
                  </a:lnTo>
                  <a:lnTo>
                    <a:pt x="5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19" name="Freeform 18"/>
            <p:cNvSpPr/>
            <p:nvPr/>
          </p:nvSpPr>
          <p:spPr bwMode="auto">
            <a:xfrm>
              <a:off x="2141538" y="1844675"/>
              <a:ext cx="14287" cy="7938"/>
            </a:xfrm>
            <a:custGeom>
              <a:avLst/>
              <a:gdLst>
                <a:gd name="T0" fmla="*/ 0 w 9"/>
                <a:gd name="T1" fmla="*/ 5 h 5"/>
                <a:gd name="T2" fmla="*/ 0 w 9"/>
                <a:gd name="T3" fmla="*/ 5 h 5"/>
                <a:gd name="T4" fmla="*/ 1 w 9"/>
                <a:gd name="T5" fmla="*/ 3 h 5"/>
                <a:gd name="T6" fmla="*/ 3 w 9"/>
                <a:gd name="T7" fmla="*/ 1 h 5"/>
                <a:gd name="T8" fmla="*/ 8 w 9"/>
                <a:gd name="T9" fmla="*/ 0 h 5"/>
                <a:gd name="T10" fmla="*/ 8 w 9"/>
                <a:gd name="T11" fmla="*/ 0 h 5"/>
                <a:gd name="T12" fmla="*/ 9 w 9"/>
                <a:gd name="T13" fmla="*/ 2 h 5"/>
                <a:gd name="T14" fmla="*/ 8 w 9"/>
                <a:gd name="T15" fmla="*/ 4 h 5"/>
                <a:gd name="T16" fmla="*/ 7 w 9"/>
                <a:gd name="T17" fmla="*/ 4 h 5"/>
                <a:gd name="T18" fmla="*/ 6 w 9"/>
                <a:gd name="T19" fmla="*/ 5 h 5"/>
                <a:gd name="T20" fmla="*/ 0 w 9"/>
                <a:gd name="T21" fmla="*/ 5 h 5"/>
                <a:gd name="T22" fmla="*/ 0 w 9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0" name="Freeform 19"/>
            <p:cNvSpPr/>
            <p:nvPr/>
          </p:nvSpPr>
          <p:spPr bwMode="auto">
            <a:xfrm>
              <a:off x="2809875" y="4448175"/>
              <a:ext cx="9525" cy="6350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5 w 6"/>
                <a:gd name="T5" fmla="*/ 2 h 4"/>
                <a:gd name="T6" fmla="*/ 4 w 6"/>
                <a:gd name="T7" fmla="*/ 3 h 4"/>
                <a:gd name="T8" fmla="*/ 2 w 6"/>
                <a:gd name="T9" fmla="*/ 4 h 4"/>
                <a:gd name="T10" fmla="*/ 0 w 6"/>
                <a:gd name="T11" fmla="*/ 4 h 4"/>
                <a:gd name="T12" fmla="*/ 0 w 6"/>
                <a:gd name="T13" fmla="*/ 4 h 4"/>
                <a:gd name="T14" fmla="*/ 0 w 6"/>
                <a:gd name="T15" fmla="*/ 2 h 4"/>
                <a:gd name="T16" fmla="*/ 2 w 6"/>
                <a:gd name="T17" fmla="*/ 1 h 4"/>
                <a:gd name="T18" fmla="*/ 4 w 6"/>
                <a:gd name="T19" fmla="*/ 0 h 4"/>
                <a:gd name="T20" fmla="*/ 6 w 6"/>
                <a:gd name="T21" fmla="*/ 0 h 4"/>
                <a:gd name="T22" fmla="*/ 6 w 6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6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1" name="Freeform 20"/>
            <p:cNvSpPr/>
            <p:nvPr/>
          </p:nvSpPr>
          <p:spPr bwMode="auto">
            <a:xfrm>
              <a:off x="2830513" y="4440238"/>
              <a:ext cx="14287" cy="7938"/>
            </a:xfrm>
            <a:custGeom>
              <a:avLst/>
              <a:gdLst>
                <a:gd name="T0" fmla="*/ 0 w 9"/>
                <a:gd name="T1" fmla="*/ 5 h 5"/>
                <a:gd name="T2" fmla="*/ 0 w 9"/>
                <a:gd name="T3" fmla="*/ 5 h 5"/>
                <a:gd name="T4" fmla="*/ 1 w 9"/>
                <a:gd name="T5" fmla="*/ 2 h 5"/>
                <a:gd name="T6" fmla="*/ 4 w 9"/>
                <a:gd name="T7" fmla="*/ 0 h 5"/>
                <a:gd name="T8" fmla="*/ 6 w 9"/>
                <a:gd name="T9" fmla="*/ 0 h 5"/>
                <a:gd name="T10" fmla="*/ 9 w 9"/>
                <a:gd name="T11" fmla="*/ 3 h 5"/>
                <a:gd name="T12" fmla="*/ 9 w 9"/>
                <a:gd name="T13" fmla="*/ 3 h 5"/>
                <a:gd name="T14" fmla="*/ 8 w 9"/>
                <a:gd name="T15" fmla="*/ 4 h 5"/>
                <a:gd name="T16" fmla="*/ 6 w 9"/>
                <a:gd name="T17" fmla="*/ 5 h 5"/>
                <a:gd name="T18" fmla="*/ 0 w 9"/>
                <a:gd name="T19" fmla="*/ 5 h 5"/>
                <a:gd name="T20" fmla="*/ 0 w 9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0" y="5"/>
                  </a:lnTo>
                  <a:lnTo>
                    <a:pt x="1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4"/>
                  </a:lnTo>
                  <a:lnTo>
                    <a:pt x="6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2" name="Freeform 21"/>
            <p:cNvSpPr/>
            <p:nvPr/>
          </p:nvSpPr>
          <p:spPr bwMode="auto">
            <a:xfrm>
              <a:off x="2959100" y="2070100"/>
              <a:ext cx="6350" cy="9525"/>
            </a:xfrm>
            <a:custGeom>
              <a:avLst/>
              <a:gdLst>
                <a:gd name="T0" fmla="*/ 0 w 4"/>
                <a:gd name="T1" fmla="*/ 4 h 6"/>
                <a:gd name="T2" fmla="*/ 0 w 4"/>
                <a:gd name="T3" fmla="*/ 4 h 6"/>
                <a:gd name="T4" fmla="*/ 0 w 4"/>
                <a:gd name="T5" fmla="*/ 0 h 6"/>
                <a:gd name="T6" fmla="*/ 0 w 4"/>
                <a:gd name="T7" fmla="*/ 0 h 6"/>
                <a:gd name="T8" fmla="*/ 3 w 4"/>
                <a:gd name="T9" fmla="*/ 0 h 6"/>
                <a:gd name="T10" fmla="*/ 4 w 4"/>
                <a:gd name="T11" fmla="*/ 1 h 6"/>
                <a:gd name="T12" fmla="*/ 4 w 4"/>
                <a:gd name="T13" fmla="*/ 6 h 6"/>
                <a:gd name="T14" fmla="*/ 4 w 4"/>
                <a:gd name="T15" fmla="*/ 6 h 6"/>
                <a:gd name="T16" fmla="*/ 2 w 4"/>
                <a:gd name="T17" fmla="*/ 5 h 6"/>
                <a:gd name="T18" fmla="*/ 0 w 4"/>
                <a:gd name="T19" fmla="*/ 4 h 6"/>
                <a:gd name="T20" fmla="*/ 0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3" name="Freeform 22"/>
            <p:cNvSpPr/>
            <p:nvPr/>
          </p:nvSpPr>
          <p:spPr bwMode="auto">
            <a:xfrm>
              <a:off x="3527425" y="3033713"/>
              <a:ext cx="15875" cy="17463"/>
            </a:xfrm>
            <a:custGeom>
              <a:avLst/>
              <a:gdLst>
                <a:gd name="T0" fmla="*/ 7 w 10"/>
                <a:gd name="T1" fmla="*/ 0 h 11"/>
                <a:gd name="T2" fmla="*/ 7 w 10"/>
                <a:gd name="T3" fmla="*/ 0 h 11"/>
                <a:gd name="T4" fmla="*/ 8 w 10"/>
                <a:gd name="T5" fmla="*/ 3 h 11"/>
                <a:gd name="T6" fmla="*/ 10 w 10"/>
                <a:gd name="T7" fmla="*/ 7 h 11"/>
                <a:gd name="T8" fmla="*/ 10 w 10"/>
                <a:gd name="T9" fmla="*/ 7 h 11"/>
                <a:gd name="T10" fmla="*/ 8 w 10"/>
                <a:gd name="T11" fmla="*/ 8 h 11"/>
                <a:gd name="T12" fmla="*/ 7 w 10"/>
                <a:gd name="T13" fmla="*/ 9 h 11"/>
                <a:gd name="T14" fmla="*/ 10 w 10"/>
                <a:gd name="T15" fmla="*/ 9 h 11"/>
                <a:gd name="T16" fmla="*/ 10 w 10"/>
                <a:gd name="T17" fmla="*/ 9 h 11"/>
                <a:gd name="T18" fmla="*/ 6 w 10"/>
                <a:gd name="T19" fmla="*/ 11 h 11"/>
                <a:gd name="T20" fmla="*/ 4 w 10"/>
                <a:gd name="T21" fmla="*/ 11 h 11"/>
                <a:gd name="T22" fmla="*/ 2 w 10"/>
                <a:gd name="T23" fmla="*/ 10 h 11"/>
                <a:gd name="T24" fmla="*/ 1 w 10"/>
                <a:gd name="T25" fmla="*/ 7 h 11"/>
                <a:gd name="T26" fmla="*/ 0 w 10"/>
                <a:gd name="T27" fmla="*/ 5 h 11"/>
                <a:gd name="T28" fmla="*/ 1 w 10"/>
                <a:gd name="T29" fmla="*/ 2 h 11"/>
                <a:gd name="T30" fmla="*/ 3 w 10"/>
                <a:gd name="T31" fmla="*/ 0 h 11"/>
                <a:gd name="T32" fmla="*/ 7 w 10"/>
                <a:gd name="T33" fmla="*/ 0 h 11"/>
                <a:gd name="T34" fmla="*/ 7 w 10"/>
                <a:gd name="T3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lnTo>
                    <a:pt x="7" y="0"/>
                  </a:lnTo>
                  <a:lnTo>
                    <a:pt x="8" y="3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8" y="8"/>
                  </a:lnTo>
                  <a:lnTo>
                    <a:pt x="7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2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4" name="Freeform 23"/>
            <p:cNvSpPr>
              <a:spLocks noEditPoints="1"/>
            </p:cNvSpPr>
            <p:nvPr/>
          </p:nvSpPr>
          <p:spPr bwMode="auto">
            <a:xfrm>
              <a:off x="1076325" y="2254250"/>
              <a:ext cx="209550" cy="249238"/>
            </a:xfrm>
            <a:custGeom>
              <a:avLst/>
              <a:gdLst>
                <a:gd name="T0" fmla="*/ 131 w 132"/>
                <a:gd name="T1" fmla="*/ 17 h 157"/>
                <a:gd name="T2" fmla="*/ 121 w 132"/>
                <a:gd name="T3" fmla="*/ 27 h 157"/>
                <a:gd name="T4" fmla="*/ 115 w 132"/>
                <a:gd name="T5" fmla="*/ 29 h 157"/>
                <a:gd name="T6" fmla="*/ 108 w 132"/>
                <a:gd name="T7" fmla="*/ 33 h 157"/>
                <a:gd name="T8" fmla="*/ 105 w 132"/>
                <a:gd name="T9" fmla="*/ 49 h 157"/>
                <a:gd name="T10" fmla="*/ 99 w 132"/>
                <a:gd name="T11" fmla="*/ 50 h 157"/>
                <a:gd name="T12" fmla="*/ 92 w 132"/>
                <a:gd name="T13" fmla="*/ 51 h 157"/>
                <a:gd name="T14" fmla="*/ 83 w 132"/>
                <a:gd name="T15" fmla="*/ 61 h 157"/>
                <a:gd name="T16" fmla="*/ 69 w 132"/>
                <a:gd name="T17" fmla="*/ 65 h 157"/>
                <a:gd name="T18" fmla="*/ 71 w 132"/>
                <a:gd name="T19" fmla="*/ 72 h 157"/>
                <a:gd name="T20" fmla="*/ 77 w 132"/>
                <a:gd name="T21" fmla="*/ 70 h 157"/>
                <a:gd name="T22" fmla="*/ 76 w 132"/>
                <a:gd name="T23" fmla="*/ 73 h 157"/>
                <a:gd name="T24" fmla="*/ 69 w 132"/>
                <a:gd name="T25" fmla="*/ 78 h 157"/>
                <a:gd name="T26" fmla="*/ 65 w 132"/>
                <a:gd name="T27" fmla="*/ 85 h 157"/>
                <a:gd name="T28" fmla="*/ 55 w 132"/>
                <a:gd name="T29" fmla="*/ 101 h 157"/>
                <a:gd name="T30" fmla="*/ 47 w 132"/>
                <a:gd name="T31" fmla="*/ 101 h 157"/>
                <a:gd name="T32" fmla="*/ 45 w 132"/>
                <a:gd name="T33" fmla="*/ 117 h 157"/>
                <a:gd name="T34" fmla="*/ 41 w 132"/>
                <a:gd name="T35" fmla="*/ 130 h 157"/>
                <a:gd name="T36" fmla="*/ 32 w 132"/>
                <a:gd name="T37" fmla="*/ 136 h 157"/>
                <a:gd name="T38" fmla="*/ 27 w 132"/>
                <a:gd name="T39" fmla="*/ 146 h 157"/>
                <a:gd name="T40" fmla="*/ 25 w 132"/>
                <a:gd name="T41" fmla="*/ 148 h 157"/>
                <a:gd name="T42" fmla="*/ 21 w 132"/>
                <a:gd name="T43" fmla="*/ 151 h 157"/>
                <a:gd name="T44" fmla="*/ 16 w 132"/>
                <a:gd name="T45" fmla="*/ 154 h 157"/>
                <a:gd name="T46" fmla="*/ 14 w 132"/>
                <a:gd name="T47" fmla="*/ 157 h 157"/>
                <a:gd name="T48" fmla="*/ 9 w 132"/>
                <a:gd name="T49" fmla="*/ 152 h 157"/>
                <a:gd name="T50" fmla="*/ 0 w 132"/>
                <a:gd name="T51" fmla="*/ 146 h 157"/>
                <a:gd name="T52" fmla="*/ 2 w 132"/>
                <a:gd name="T53" fmla="*/ 141 h 157"/>
                <a:gd name="T54" fmla="*/ 12 w 132"/>
                <a:gd name="T55" fmla="*/ 142 h 157"/>
                <a:gd name="T56" fmla="*/ 14 w 132"/>
                <a:gd name="T57" fmla="*/ 136 h 157"/>
                <a:gd name="T58" fmla="*/ 18 w 132"/>
                <a:gd name="T59" fmla="*/ 134 h 157"/>
                <a:gd name="T60" fmla="*/ 29 w 132"/>
                <a:gd name="T61" fmla="*/ 122 h 157"/>
                <a:gd name="T62" fmla="*/ 20 w 132"/>
                <a:gd name="T63" fmla="*/ 112 h 157"/>
                <a:gd name="T64" fmla="*/ 24 w 132"/>
                <a:gd name="T65" fmla="*/ 109 h 157"/>
                <a:gd name="T66" fmla="*/ 27 w 132"/>
                <a:gd name="T67" fmla="*/ 108 h 157"/>
                <a:gd name="T68" fmla="*/ 34 w 132"/>
                <a:gd name="T69" fmla="*/ 110 h 157"/>
                <a:gd name="T70" fmla="*/ 40 w 132"/>
                <a:gd name="T71" fmla="*/ 105 h 157"/>
                <a:gd name="T72" fmla="*/ 45 w 132"/>
                <a:gd name="T73" fmla="*/ 94 h 157"/>
                <a:gd name="T74" fmla="*/ 42 w 132"/>
                <a:gd name="T75" fmla="*/ 89 h 157"/>
                <a:gd name="T76" fmla="*/ 41 w 132"/>
                <a:gd name="T77" fmla="*/ 83 h 157"/>
                <a:gd name="T78" fmla="*/ 45 w 132"/>
                <a:gd name="T79" fmla="*/ 81 h 157"/>
                <a:gd name="T80" fmla="*/ 47 w 132"/>
                <a:gd name="T81" fmla="*/ 83 h 157"/>
                <a:gd name="T82" fmla="*/ 54 w 132"/>
                <a:gd name="T83" fmla="*/ 79 h 157"/>
                <a:gd name="T84" fmla="*/ 51 w 132"/>
                <a:gd name="T85" fmla="*/ 71 h 157"/>
                <a:gd name="T86" fmla="*/ 59 w 132"/>
                <a:gd name="T87" fmla="*/ 58 h 157"/>
                <a:gd name="T88" fmla="*/ 67 w 132"/>
                <a:gd name="T89" fmla="*/ 50 h 157"/>
                <a:gd name="T90" fmla="*/ 75 w 132"/>
                <a:gd name="T91" fmla="*/ 45 h 157"/>
                <a:gd name="T92" fmla="*/ 85 w 132"/>
                <a:gd name="T93" fmla="*/ 38 h 157"/>
                <a:gd name="T94" fmla="*/ 83 w 132"/>
                <a:gd name="T95" fmla="*/ 32 h 157"/>
                <a:gd name="T96" fmla="*/ 92 w 132"/>
                <a:gd name="T97" fmla="*/ 33 h 157"/>
                <a:gd name="T98" fmla="*/ 91 w 132"/>
                <a:gd name="T99" fmla="*/ 25 h 157"/>
                <a:gd name="T100" fmla="*/ 100 w 132"/>
                <a:gd name="T101" fmla="*/ 20 h 157"/>
                <a:gd name="T102" fmla="*/ 99 w 132"/>
                <a:gd name="T103" fmla="*/ 11 h 157"/>
                <a:gd name="T104" fmla="*/ 109 w 132"/>
                <a:gd name="T105" fmla="*/ 12 h 157"/>
                <a:gd name="T106" fmla="*/ 112 w 132"/>
                <a:gd name="T107" fmla="*/ 14 h 157"/>
                <a:gd name="T108" fmla="*/ 111 w 132"/>
                <a:gd name="T109" fmla="*/ 5 h 157"/>
                <a:gd name="T110" fmla="*/ 115 w 132"/>
                <a:gd name="T111" fmla="*/ 0 h 157"/>
                <a:gd name="T112" fmla="*/ 119 w 132"/>
                <a:gd name="T113" fmla="*/ 2 h 157"/>
                <a:gd name="T114" fmla="*/ 125 w 132"/>
                <a:gd name="T115" fmla="*/ 2 h 157"/>
                <a:gd name="T116" fmla="*/ 132 w 132"/>
                <a:gd name="T117" fmla="*/ 11 h 157"/>
                <a:gd name="T118" fmla="*/ 64 w 132"/>
                <a:gd name="T119" fmla="*/ 78 h 157"/>
                <a:gd name="T120" fmla="*/ 61 w 132"/>
                <a:gd name="T121" fmla="*/ 7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157">
                  <a:moveTo>
                    <a:pt x="132" y="11"/>
                  </a:moveTo>
                  <a:lnTo>
                    <a:pt x="132" y="11"/>
                  </a:lnTo>
                  <a:lnTo>
                    <a:pt x="132" y="13"/>
                  </a:lnTo>
                  <a:lnTo>
                    <a:pt x="131" y="17"/>
                  </a:lnTo>
                  <a:lnTo>
                    <a:pt x="128" y="21"/>
                  </a:lnTo>
                  <a:lnTo>
                    <a:pt x="128" y="21"/>
                  </a:lnTo>
                  <a:lnTo>
                    <a:pt x="121" y="27"/>
                  </a:lnTo>
                  <a:lnTo>
                    <a:pt x="121" y="27"/>
                  </a:lnTo>
                  <a:lnTo>
                    <a:pt x="119" y="27"/>
                  </a:lnTo>
                  <a:lnTo>
                    <a:pt x="117" y="27"/>
                  </a:lnTo>
                  <a:lnTo>
                    <a:pt x="117" y="27"/>
                  </a:lnTo>
                  <a:lnTo>
                    <a:pt x="115" y="29"/>
                  </a:lnTo>
                  <a:lnTo>
                    <a:pt x="113" y="32"/>
                  </a:lnTo>
                  <a:lnTo>
                    <a:pt x="111" y="33"/>
                  </a:lnTo>
                  <a:lnTo>
                    <a:pt x="108" y="33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7" y="42"/>
                  </a:lnTo>
                  <a:lnTo>
                    <a:pt x="106" y="45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4" y="48"/>
                  </a:lnTo>
                  <a:lnTo>
                    <a:pt x="102" y="48"/>
                  </a:lnTo>
                  <a:lnTo>
                    <a:pt x="99" y="50"/>
                  </a:lnTo>
                  <a:lnTo>
                    <a:pt x="95" y="53"/>
                  </a:lnTo>
                  <a:lnTo>
                    <a:pt x="94" y="53"/>
                  </a:lnTo>
                  <a:lnTo>
                    <a:pt x="92" y="51"/>
                  </a:lnTo>
                  <a:lnTo>
                    <a:pt x="92" y="51"/>
                  </a:lnTo>
                  <a:lnTo>
                    <a:pt x="87" y="56"/>
                  </a:lnTo>
                  <a:lnTo>
                    <a:pt x="87" y="56"/>
                  </a:lnTo>
                  <a:lnTo>
                    <a:pt x="84" y="59"/>
                  </a:lnTo>
                  <a:lnTo>
                    <a:pt x="83" y="61"/>
                  </a:lnTo>
                  <a:lnTo>
                    <a:pt x="83" y="65"/>
                  </a:lnTo>
                  <a:lnTo>
                    <a:pt x="83" y="65"/>
                  </a:lnTo>
                  <a:lnTo>
                    <a:pt x="69" y="65"/>
                  </a:lnTo>
                  <a:lnTo>
                    <a:pt x="69" y="65"/>
                  </a:lnTo>
                  <a:lnTo>
                    <a:pt x="69" y="67"/>
                  </a:lnTo>
                  <a:lnTo>
                    <a:pt x="69" y="69"/>
                  </a:lnTo>
                  <a:lnTo>
                    <a:pt x="70" y="71"/>
                  </a:lnTo>
                  <a:lnTo>
                    <a:pt x="71" y="72"/>
                  </a:lnTo>
                  <a:lnTo>
                    <a:pt x="73" y="72"/>
                  </a:lnTo>
                  <a:lnTo>
                    <a:pt x="75" y="72"/>
                  </a:lnTo>
                  <a:lnTo>
                    <a:pt x="76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8" y="70"/>
                  </a:lnTo>
                  <a:lnTo>
                    <a:pt x="78" y="72"/>
                  </a:lnTo>
                  <a:lnTo>
                    <a:pt x="76" y="73"/>
                  </a:lnTo>
                  <a:lnTo>
                    <a:pt x="75" y="74"/>
                  </a:lnTo>
                  <a:lnTo>
                    <a:pt x="75" y="74"/>
                  </a:lnTo>
                  <a:lnTo>
                    <a:pt x="71" y="75"/>
                  </a:lnTo>
                  <a:lnTo>
                    <a:pt x="69" y="78"/>
                  </a:lnTo>
                  <a:lnTo>
                    <a:pt x="68" y="80"/>
                  </a:lnTo>
                  <a:lnTo>
                    <a:pt x="65" y="81"/>
                  </a:lnTo>
                  <a:lnTo>
                    <a:pt x="65" y="81"/>
                  </a:lnTo>
                  <a:lnTo>
                    <a:pt x="65" y="85"/>
                  </a:lnTo>
                  <a:lnTo>
                    <a:pt x="64" y="88"/>
                  </a:lnTo>
                  <a:lnTo>
                    <a:pt x="61" y="93"/>
                  </a:lnTo>
                  <a:lnTo>
                    <a:pt x="57" y="97"/>
                  </a:lnTo>
                  <a:lnTo>
                    <a:pt x="55" y="101"/>
                  </a:lnTo>
                  <a:lnTo>
                    <a:pt x="54" y="104"/>
                  </a:lnTo>
                  <a:lnTo>
                    <a:pt x="54" y="104"/>
                  </a:lnTo>
                  <a:lnTo>
                    <a:pt x="51" y="102"/>
                  </a:lnTo>
                  <a:lnTo>
                    <a:pt x="47" y="101"/>
                  </a:lnTo>
                  <a:lnTo>
                    <a:pt x="47" y="101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5" y="117"/>
                  </a:lnTo>
                  <a:lnTo>
                    <a:pt x="43" y="119"/>
                  </a:lnTo>
                  <a:lnTo>
                    <a:pt x="42" y="123"/>
                  </a:lnTo>
                  <a:lnTo>
                    <a:pt x="42" y="127"/>
                  </a:lnTo>
                  <a:lnTo>
                    <a:pt x="41" y="130"/>
                  </a:lnTo>
                  <a:lnTo>
                    <a:pt x="41" y="130"/>
                  </a:lnTo>
                  <a:lnTo>
                    <a:pt x="39" y="132"/>
                  </a:lnTo>
                  <a:lnTo>
                    <a:pt x="36" y="134"/>
                  </a:lnTo>
                  <a:lnTo>
                    <a:pt x="32" y="136"/>
                  </a:lnTo>
                  <a:lnTo>
                    <a:pt x="29" y="140"/>
                  </a:lnTo>
                  <a:lnTo>
                    <a:pt x="29" y="140"/>
                  </a:lnTo>
                  <a:lnTo>
                    <a:pt x="28" y="143"/>
                  </a:lnTo>
                  <a:lnTo>
                    <a:pt x="27" y="146"/>
                  </a:lnTo>
                  <a:lnTo>
                    <a:pt x="27" y="146"/>
                  </a:lnTo>
                  <a:lnTo>
                    <a:pt x="26" y="147"/>
                  </a:lnTo>
                  <a:lnTo>
                    <a:pt x="25" y="147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6" y="154"/>
                  </a:lnTo>
                  <a:lnTo>
                    <a:pt x="16" y="155"/>
                  </a:lnTo>
                  <a:lnTo>
                    <a:pt x="15" y="156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2" y="157"/>
                  </a:lnTo>
                  <a:lnTo>
                    <a:pt x="10" y="156"/>
                  </a:lnTo>
                  <a:lnTo>
                    <a:pt x="9" y="154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" y="149"/>
                  </a:lnTo>
                  <a:lnTo>
                    <a:pt x="2" y="148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4"/>
                  </a:lnTo>
                  <a:lnTo>
                    <a:pt x="1" y="142"/>
                  </a:lnTo>
                  <a:lnTo>
                    <a:pt x="2" y="141"/>
                  </a:lnTo>
                  <a:lnTo>
                    <a:pt x="4" y="140"/>
                  </a:lnTo>
                  <a:lnTo>
                    <a:pt x="8" y="140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3" y="142"/>
                  </a:lnTo>
                  <a:lnTo>
                    <a:pt x="13" y="141"/>
                  </a:lnTo>
                  <a:lnTo>
                    <a:pt x="14" y="139"/>
                  </a:lnTo>
                  <a:lnTo>
                    <a:pt x="14" y="136"/>
                  </a:lnTo>
                  <a:lnTo>
                    <a:pt x="14" y="134"/>
                  </a:lnTo>
                  <a:lnTo>
                    <a:pt x="14" y="134"/>
                  </a:lnTo>
                  <a:lnTo>
                    <a:pt x="16" y="134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22" y="132"/>
                  </a:lnTo>
                  <a:lnTo>
                    <a:pt x="24" y="128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28" y="116"/>
                  </a:lnTo>
                  <a:lnTo>
                    <a:pt x="26" y="114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1" y="110"/>
                  </a:lnTo>
                  <a:lnTo>
                    <a:pt x="22" y="109"/>
                  </a:lnTo>
                  <a:lnTo>
                    <a:pt x="24" y="109"/>
                  </a:lnTo>
                  <a:lnTo>
                    <a:pt x="26" y="109"/>
                  </a:lnTo>
                  <a:lnTo>
                    <a:pt x="26" y="109"/>
                  </a:lnTo>
                  <a:lnTo>
                    <a:pt x="27" y="108"/>
                  </a:lnTo>
                  <a:lnTo>
                    <a:pt x="27" y="108"/>
                  </a:lnTo>
                  <a:lnTo>
                    <a:pt x="32" y="108"/>
                  </a:lnTo>
                  <a:lnTo>
                    <a:pt x="33" y="109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7" y="109"/>
                  </a:lnTo>
                  <a:lnTo>
                    <a:pt x="38" y="108"/>
                  </a:lnTo>
                  <a:lnTo>
                    <a:pt x="39" y="107"/>
                  </a:lnTo>
                  <a:lnTo>
                    <a:pt x="40" y="105"/>
                  </a:lnTo>
                  <a:lnTo>
                    <a:pt x="40" y="100"/>
                  </a:lnTo>
                  <a:lnTo>
                    <a:pt x="41" y="94"/>
                  </a:lnTo>
                  <a:lnTo>
                    <a:pt x="41" y="94"/>
                  </a:lnTo>
                  <a:lnTo>
                    <a:pt x="45" y="94"/>
                  </a:lnTo>
                  <a:lnTo>
                    <a:pt x="45" y="94"/>
                  </a:lnTo>
                  <a:lnTo>
                    <a:pt x="45" y="92"/>
                  </a:lnTo>
                  <a:lnTo>
                    <a:pt x="44" y="91"/>
                  </a:lnTo>
                  <a:lnTo>
                    <a:pt x="42" y="89"/>
                  </a:lnTo>
                  <a:lnTo>
                    <a:pt x="40" y="87"/>
                  </a:lnTo>
                  <a:lnTo>
                    <a:pt x="40" y="86"/>
                  </a:lnTo>
                  <a:lnTo>
                    <a:pt x="41" y="83"/>
                  </a:lnTo>
                  <a:lnTo>
                    <a:pt x="41" y="83"/>
                  </a:lnTo>
                  <a:lnTo>
                    <a:pt x="42" y="84"/>
                  </a:lnTo>
                  <a:lnTo>
                    <a:pt x="43" y="83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7" y="82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8" y="82"/>
                  </a:lnTo>
                  <a:lnTo>
                    <a:pt x="49" y="80"/>
                  </a:lnTo>
                  <a:lnTo>
                    <a:pt x="51" y="79"/>
                  </a:lnTo>
                  <a:lnTo>
                    <a:pt x="54" y="79"/>
                  </a:lnTo>
                  <a:lnTo>
                    <a:pt x="54" y="79"/>
                  </a:lnTo>
                  <a:lnTo>
                    <a:pt x="54" y="75"/>
                  </a:lnTo>
                  <a:lnTo>
                    <a:pt x="53" y="73"/>
                  </a:lnTo>
                  <a:lnTo>
                    <a:pt x="51" y="71"/>
                  </a:lnTo>
                  <a:lnTo>
                    <a:pt x="51" y="67"/>
                  </a:lnTo>
                  <a:lnTo>
                    <a:pt x="51" y="67"/>
                  </a:lnTo>
                  <a:lnTo>
                    <a:pt x="57" y="62"/>
                  </a:lnTo>
                  <a:lnTo>
                    <a:pt x="59" y="58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2" y="51"/>
                  </a:lnTo>
                  <a:lnTo>
                    <a:pt x="67" y="50"/>
                  </a:lnTo>
                  <a:lnTo>
                    <a:pt x="71" y="48"/>
                  </a:lnTo>
                  <a:lnTo>
                    <a:pt x="74" y="47"/>
                  </a:lnTo>
                  <a:lnTo>
                    <a:pt x="75" y="45"/>
                  </a:lnTo>
                  <a:lnTo>
                    <a:pt x="75" y="45"/>
                  </a:lnTo>
                  <a:lnTo>
                    <a:pt x="77" y="43"/>
                  </a:lnTo>
                  <a:lnTo>
                    <a:pt x="82" y="41"/>
                  </a:lnTo>
                  <a:lnTo>
                    <a:pt x="84" y="40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3" y="33"/>
                  </a:lnTo>
                  <a:lnTo>
                    <a:pt x="83" y="33"/>
                  </a:lnTo>
                  <a:lnTo>
                    <a:pt x="83" y="32"/>
                  </a:lnTo>
                  <a:lnTo>
                    <a:pt x="84" y="31"/>
                  </a:lnTo>
                  <a:lnTo>
                    <a:pt x="87" y="31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4" y="32"/>
                  </a:lnTo>
                  <a:lnTo>
                    <a:pt x="94" y="31"/>
                  </a:lnTo>
                  <a:lnTo>
                    <a:pt x="92" y="28"/>
                  </a:lnTo>
                  <a:lnTo>
                    <a:pt x="91" y="25"/>
                  </a:lnTo>
                  <a:lnTo>
                    <a:pt x="92" y="21"/>
                  </a:lnTo>
                  <a:lnTo>
                    <a:pt x="92" y="21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0" y="19"/>
                  </a:lnTo>
                  <a:lnTo>
                    <a:pt x="100" y="15"/>
                  </a:lnTo>
                  <a:lnTo>
                    <a:pt x="99" y="11"/>
                  </a:lnTo>
                  <a:lnTo>
                    <a:pt x="99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08" y="11"/>
                  </a:lnTo>
                  <a:lnTo>
                    <a:pt x="109" y="12"/>
                  </a:lnTo>
                  <a:lnTo>
                    <a:pt x="110" y="13"/>
                  </a:lnTo>
                  <a:lnTo>
                    <a:pt x="110" y="15"/>
                  </a:lnTo>
                  <a:lnTo>
                    <a:pt x="110" y="15"/>
                  </a:lnTo>
                  <a:lnTo>
                    <a:pt x="112" y="14"/>
                  </a:lnTo>
                  <a:lnTo>
                    <a:pt x="113" y="12"/>
                  </a:lnTo>
                  <a:lnTo>
                    <a:pt x="113" y="11"/>
                  </a:lnTo>
                  <a:lnTo>
                    <a:pt x="112" y="9"/>
                  </a:lnTo>
                  <a:lnTo>
                    <a:pt x="111" y="5"/>
                  </a:lnTo>
                  <a:lnTo>
                    <a:pt x="111" y="3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6" y="1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9" y="2"/>
                  </a:lnTo>
                  <a:lnTo>
                    <a:pt x="120" y="2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5" y="2"/>
                  </a:lnTo>
                  <a:lnTo>
                    <a:pt x="127" y="5"/>
                  </a:lnTo>
                  <a:lnTo>
                    <a:pt x="129" y="8"/>
                  </a:lnTo>
                  <a:lnTo>
                    <a:pt x="132" y="11"/>
                  </a:lnTo>
                  <a:lnTo>
                    <a:pt x="132" y="11"/>
                  </a:lnTo>
                  <a:close/>
                  <a:moveTo>
                    <a:pt x="59" y="79"/>
                  </a:moveTo>
                  <a:lnTo>
                    <a:pt x="59" y="79"/>
                  </a:lnTo>
                  <a:lnTo>
                    <a:pt x="62" y="79"/>
                  </a:lnTo>
                  <a:lnTo>
                    <a:pt x="64" y="78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1" y="74"/>
                  </a:lnTo>
                  <a:lnTo>
                    <a:pt x="60" y="75"/>
                  </a:lnTo>
                  <a:lnTo>
                    <a:pt x="59" y="79"/>
                  </a:lnTo>
                  <a:lnTo>
                    <a:pt x="59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5" name="Freeform 24"/>
            <p:cNvSpPr/>
            <p:nvPr/>
          </p:nvSpPr>
          <p:spPr bwMode="auto">
            <a:xfrm>
              <a:off x="1274763" y="2124075"/>
              <a:ext cx="158750" cy="147638"/>
            </a:xfrm>
            <a:custGeom>
              <a:avLst/>
              <a:gdLst>
                <a:gd name="T0" fmla="*/ 46 w 100"/>
                <a:gd name="T1" fmla="*/ 34 h 93"/>
                <a:gd name="T2" fmla="*/ 49 w 100"/>
                <a:gd name="T3" fmla="*/ 34 h 93"/>
                <a:gd name="T4" fmla="*/ 53 w 100"/>
                <a:gd name="T5" fmla="*/ 35 h 93"/>
                <a:gd name="T6" fmla="*/ 57 w 100"/>
                <a:gd name="T7" fmla="*/ 30 h 93"/>
                <a:gd name="T8" fmla="*/ 61 w 100"/>
                <a:gd name="T9" fmla="*/ 26 h 93"/>
                <a:gd name="T10" fmla="*/ 64 w 100"/>
                <a:gd name="T11" fmla="*/ 22 h 93"/>
                <a:gd name="T12" fmla="*/ 72 w 100"/>
                <a:gd name="T13" fmla="*/ 16 h 93"/>
                <a:gd name="T14" fmla="*/ 73 w 100"/>
                <a:gd name="T15" fmla="*/ 10 h 93"/>
                <a:gd name="T16" fmla="*/ 86 w 100"/>
                <a:gd name="T17" fmla="*/ 14 h 93"/>
                <a:gd name="T18" fmla="*/ 87 w 100"/>
                <a:gd name="T19" fmla="*/ 14 h 93"/>
                <a:gd name="T20" fmla="*/ 83 w 100"/>
                <a:gd name="T21" fmla="*/ 8 h 93"/>
                <a:gd name="T22" fmla="*/ 89 w 100"/>
                <a:gd name="T23" fmla="*/ 2 h 93"/>
                <a:gd name="T24" fmla="*/ 94 w 100"/>
                <a:gd name="T25" fmla="*/ 3 h 93"/>
                <a:gd name="T26" fmla="*/ 93 w 100"/>
                <a:gd name="T27" fmla="*/ 14 h 93"/>
                <a:gd name="T28" fmla="*/ 96 w 100"/>
                <a:gd name="T29" fmla="*/ 14 h 93"/>
                <a:gd name="T30" fmla="*/ 99 w 100"/>
                <a:gd name="T31" fmla="*/ 11 h 93"/>
                <a:gd name="T32" fmla="*/ 99 w 100"/>
                <a:gd name="T33" fmla="*/ 16 h 93"/>
                <a:gd name="T34" fmla="*/ 95 w 100"/>
                <a:gd name="T35" fmla="*/ 22 h 93"/>
                <a:gd name="T36" fmla="*/ 86 w 100"/>
                <a:gd name="T37" fmla="*/ 24 h 93"/>
                <a:gd name="T38" fmla="*/ 84 w 100"/>
                <a:gd name="T39" fmla="*/ 26 h 93"/>
                <a:gd name="T40" fmla="*/ 83 w 100"/>
                <a:gd name="T41" fmla="*/ 28 h 93"/>
                <a:gd name="T42" fmla="*/ 75 w 100"/>
                <a:gd name="T43" fmla="*/ 33 h 93"/>
                <a:gd name="T44" fmla="*/ 75 w 100"/>
                <a:gd name="T45" fmla="*/ 36 h 93"/>
                <a:gd name="T46" fmla="*/ 75 w 100"/>
                <a:gd name="T47" fmla="*/ 40 h 93"/>
                <a:gd name="T48" fmla="*/ 68 w 100"/>
                <a:gd name="T49" fmla="*/ 42 h 93"/>
                <a:gd name="T50" fmla="*/ 66 w 100"/>
                <a:gd name="T51" fmla="*/ 47 h 93"/>
                <a:gd name="T52" fmla="*/ 64 w 100"/>
                <a:gd name="T53" fmla="*/ 49 h 93"/>
                <a:gd name="T54" fmla="*/ 59 w 100"/>
                <a:gd name="T55" fmla="*/ 53 h 93"/>
                <a:gd name="T56" fmla="*/ 55 w 100"/>
                <a:gd name="T57" fmla="*/ 54 h 93"/>
                <a:gd name="T58" fmla="*/ 53 w 100"/>
                <a:gd name="T59" fmla="*/ 57 h 93"/>
                <a:gd name="T60" fmla="*/ 43 w 100"/>
                <a:gd name="T61" fmla="*/ 55 h 93"/>
                <a:gd name="T62" fmla="*/ 39 w 100"/>
                <a:gd name="T63" fmla="*/ 66 h 93"/>
                <a:gd name="T64" fmla="*/ 35 w 100"/>
                <a:gd name="T65" fmla="*/ 71 h 93"/>
                <a:gd name="T66" fmla="*/ 27 w 100"/>
                <a:gd name="T67" fmla="*/ 71 h 93"/>
                <a:gd name="T68" fmla="*/ 21 w 100"/>
                <a:gd name="T69" fmla="*/ 75 h 93"/>
                <a:gd name="T70" fmla="*/ 20 w 100"/>
                <a:gd name="T71" fmla="*/ 80 h 93"/>
                <a:gd name="T72" fmla="*/ 19 w 100"/>
                <a:gd name="T73" fmla="*/ 85 h 93"/>
                <a:gd name="T74" fmla="*/ 14 w 100"/>
                <a:gd name="T75" fmla="*/ 85 h 93"/>
                <a:gd name="T76" fmla="*/ 14 w 100"/>
                <a:gd name="T77" fmla="*/ 92 h 93"/>
                <a:gd name="T78" fmla="*/ 12 w 100"/>
                <a:gd name="T79" fmla="*/ 93 h 93"/>
                <a:gd name="T80" fmla="*/ 7 w 100"/>
                <a:gd name="T81" fmla="*/ 89 h 93"/>
                <a:gd name="T82" fmla="*/ 1 w 100"/>
                <a:gd name="T83" fmla="*/ 80 h 93"/>
                <a:gd name="T84" fmla="*/ 0 w 100"/>
                <a:gd name="T85" fmla="*/ 76 h 93"/>
                <a:gd name="T86" fmla="*/ 7 w 100"/>
                <a:gd name="T87" fmla="*/ 73 h 93"/>
                <a:gd name="T88" fmla="*/ 7 w 100"/>
                <a:gd name="T89" fmla="*/ 69 h 93"/>
                <a:gd name="T90" fmla="*/ 17 w 100"/>
                <a:gd name="T91" fmla="*/ 64 h 93"/>
                <a:gd name="T92" fmla="*/ 17 w 100"/>
                <a:gd name="T93" fmla="*/ 60 h 93"/>
                <a:gd name="T94" fmla="*/ 22 w 100"/>
                <a:gd name="T95" fmla="*/ 57 h 93"/>
                <a:gd name="T96" fmla="*/ 32 w 100"/>
                <a:gd name="T97" fmla="*/ 53 h 93"/>
                <a:gd name="T98" fmla="*/ 35 w 100"/>
                <a:gd name="T99" fmla="*/ 53 h 93"/>
                <a:gd name="T100" fmla="*/ 38 w 100"/>
                <a:gd name="T101" fmla="*/ 55 h 93"/>
                <a:gd name="T102" fmla="*/ 42 w 100"/>
                <a:gd name="T103" fmla="*/ 49 h 93"/>
                <a:gd name="T104" fmla="*/ 45 w 100"/>
                <a:gd name="T105" fmla="*/ 48 h 93"/>
                <a:gd name="T106" fmla="*/ 48 w 100"/>
                <a:gd name="T107" fmla="*/ 43 h 93"/>
                <a:gd name="T108" fmla="*/ 51 w 100"/>
                <a:gd name="T109" fmla="*/ 38 h 93"/>
                <a:gd name="T110" fmla="*/ 49 w 100"/>
                <a:gd name="T111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0" h="93">
                  <a:moveTo>
                    <a:pt x="47" y="35"/>
                  </a:moveTo>
                  <a:lnTo>
                    <a:pt x="47" y="35"/>
                  </a:lnTo>
                  <a:lnTo>
                    <a:pt x="46" y="34"/>
                  </a:lnTo>
                  <a:lnTo>
                    <a:pt x="47" y="33"/>
                  </a:lnTo>
                  <a:lnTo>
                    <a:pt x="49" y="33"/>
                  </a:lnTo>
                  <a:lnTo>
                    <a:pt x="49" y="34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3" y="35"/>
                  </a:lnTo>
                  <a:lnTo>
                    <a:pt x="55" y="33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61" y="26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64" y="22"/>
                  </a:lnTo>
                  <a:lnTo>
                    <a:pt x="68" y="20"/>
                  </a:lnTo>
                  <a:lnTo>
                    <a:pt x="70" y="19"/>
                  </a:lnTo>
                  <a:lnTo>
                    <a:pt x="72" y="16"/>
                  </a:lnTo>
                  <a:lnTo>
                    <a:pt x="73" y="14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7" y="10"/>
                  </a:lnTo>
                  <a:lnTo>
                    <a:pt x="81" y="11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5" y="9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7" y="4"/>
                  </a:lnTo>
                  <a:lnTo>
                    <a:pt x="89" y="2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4" y="3"/>
                  </a:lnTo>
                  <a:lnTo>
                    <a:pt x="95" y="6"/>
                  </a:lnTo>
                  <a:lnTo>
                    <a:pt x="94" y="10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5" y="15"/>
                  </a:lnTo>
                  <a:lnTo>
                    <a:pt x="96" y="14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9" y="11"/>
                  </a:lnTo>
                  <a:lnTo>
                    <a:pt x="100" y="13"/>
                  </a:lnTo>
                  <a:lnTo>
                    <a:pt x="100" y="14"/>
                  </a:lnTo>
                  <a:lnTo>
                    <a:pt x="99" y="16"/>
                  </a:lnTo>
                  <a:lnTo>
                    <a:pt x="97" y="20"/>
                  </a:lnTo>
                  <a:lnTo>
                    <a:pt x="95" y="22"/>
                  </a:lnTo>
                  <a:lnTo>
                    <a:pt x="95" y="22"/>
                  </a:lnTo>
                  <a:lnTo>
                    <a:pt x="92" y="22"/>
                  </a:lnTo>
                  <a:lnTo>
                    <a:pt x="89" y="22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79" y="30"/>
                  </a:lnTo>
                  <a:lnTo>
                    <a:pt x="77" y="31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5" y="34"/>
                  </a:lnTo>
                  <a:lnTo>
                    <a:pt x="75" y="36"/>
                  </a:lnTo>
                  <a:lnTo>
                    <a:pt x="75" y="39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2" y="41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67" y="44"/>
                  </a:lnTo>
                  <a:lnTo>
                    <a:pt x="67" y="45"/>
                  </a:lnTo>
                  <a:lnTo>
                    <a:pt x="66" y="47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64" y="49"/>
                  </a:lnTo>
                  <a:lnTo>
                    <a:pt x="61" y="50"/>
                  </a:lnTo>
                  <a:lnTo>
                    <a:pt x="60" y="51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7" y="54"/>
                  </a:lnTo>
                  <a:lnTo>
                    <a:pt x="55" y="54"/>
                  </a:lnTo>
                  <a:lnTo>
                    <a:pt x="54" y="55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48" y="55"/>
                  </a:lnTo>
                  <a:lnTo>
                    <a:pt x="43" y="55"/>
                  </a:lnTo>
                  <a:lnTo>
                    <a:pt x="43" y="55"/>
                  </a:lnTo>
                  <a:lnTo>
                    <a:pt x="41" y="57"/>
                  </a:lnTo>
                  <a:lnTo>
                    <a:pt x="39" y="62"/>
                  </a:lnTo>
                  <a:lnTo>
                    <a:pt x="39" y="66"/>
                  </a:lnTo>
                  <a:lnTo>
                    <a:pt x="39" y="71"/>
                  </a:lnTo>
                  <a:lnTo>
                    <a:pt x="39" y="71"/>
                  </a:lnTo>
                  <a:lnTo>
                    <a:pt x="35" y="71"/>
                  </a:lnTo>
                  <a:lnTo>
                    <a:pt x="32" y="72"/>
                  </a:lnTo>
                  <a:lnTo>
                    <a:pt x="31" y="72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73"/>
                  </a:lnTo>
                  <a:lnTo>
                    <a:pt x="21" y="75"/>
                  </a:lnTo>
                  <a:lnTo>
                    <a:pt x="21" y="75"/>
                  </a:lnTo>
                  <a:lnTo>
                    <a:pt x="20" y="77"/>
                  </a:lnTo>
                  <a:lnTo>
                    <a:pt x="20" y="80"/>
                  </a:lnTo>
                  <a:lnTo>
                    <a:pt x="20" y="83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16" y="85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7"/>
                  </a:lnTo>
                  <a:lnTo>
                    <a:pt x="14" y="90"/>
                  </a:lnTo>
                  <a:lnTo>
                    <a:pt x="14" y="92"/>
                  </a:lnTo>
                  <a:lnTo>
                    <a:pt x="13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4" y="85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5"/>
                  </a:lnTo>
                  <a:lnTo>
                    <a:pt x="5" y="74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12" y="66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6" y="62"/>
                  </a:lnTo>
                  <a:lnTo>
                    <a:pt x="17" y="60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22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32" y="53"/>
                  </a:lnTo>
                  <a:lnTo>
                    <a:pt x="33" y="53"/>
                  </a:lnTo>
                  <a:lnTo>
                    <a:pt x="34" y="52"/>
                  </a:lnTo>
                  <a:lnTo>
                    <a:pt x="35" y="53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55"/>
                  </a:lnTo>
                  <a:lnTo>
                    <a:pt x="39" y="54"/>
                  </a:lnTo>
                  <a:lnTo>
                    <a:pt x="41" y="51"/>
                  </a:lnTo>
                  <a:lnTo>
                    <a:pt x="42" y="49"/>
                  </a:lnTo>
                  <a:lnTo>
                    <a:pt x="43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6"/>
                  </a:lnTo>
                  <a:lnTo>
                    <a:pt x="46" y="44"/>
                  </a:lnTo>
                  <a:lnTo>
                    <a:pt x="48" y="43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1" y="38"/>
                  </a:lnTo>
                  <a:lnTo>
                    <a:pt x="51" y="38"/>
                  </a:lnTo>
                  <a:lnTo>
                    <a:pt x="51" y="36"/>
                  </a:lnTo>
                  <a:lnTo>
                    <a:pt x="49" y="35"/>
                  </a:lnTo>
                  <a:lnTo>
                    <a:pt x="47" y="35"/>
                  </a:lnTo>
                  <a:lnTo>
                    <a:pt x="4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6" name="Freeform 25"/>
            <p:cNvSpPr>
              <a:spLocks noEditPoints="1"/>
            </p:cNvSpPr>
            <p:nvPr/>
          </p:nvSpPr>
          <p:spPr bwMode="auto">
            <a:xfrm>
              <a:off x="1428750" y="1974850"/>
              <a:ext cx="266700" cy="157163"/>
            </a:xfrm>
            <a:custGeom>
              <a:avLst/>
              <a:gdLst>
                <a:gd name="T0" fmla="*/ 14 w 168"/>
                <a:gd name="T1" fmla="*/ 89 h 99"/>
                <a:gd name="T2" fmla="*/ 20 w 168"/>
                <a:gd name="T3" fmla="*/ 87 h 99"/>
                <a:gd name="T4" fmla="*/ 14 w 168"/>
                <a:gd name="T5" fmla="*/ 80 h 99"/>
                <a:gd name="T6" fmla="*/ 8 w 168"/>
                <a:gd name="T7" fmla="*/ 88 h 99"/>
                <a:gd name="T8" fmla="*/ 6 w 168"/>
                <a:gd name="T9" fmla="*/ 81 h 99"/>
                <a:gd name="T10" fmla="*/ 0 w 168"/>
                <a:gd name="T11" fmla="*/ 75 h 99"/>
                <a:gd name="T12" fmla="*/ 7 w 168"/>
                <a:gd name="T13" fmla="*/ 73 h 99"/>
                <a:gd name="T14" fmla="*/ 11 w 168"/>
                <a:gd name="T15" fmla="*/ 75 h 99"/>
                <a:gd name="T16" fmla="*/ 23 w 168"/>
                <a:gd name="T17" fmla="*/ 73 h 99"/>
                <a:gd name="T18" fmla="*/ 33 w 168"/>
                <a:gd name="T19" fmla="*/ 64 h 99"/>
                <a:gd name="T20" fmla="*/ 41 w 168"/>
                <a:gd name="T21" fmla="*/ 66 h 99"/>
                <a:gd name="T22" fmla="*/ 46 w 168"/>
                <a:gd name="T23" fmla="*/ 58 h 99"/>
                <a:gd name="T24" fmla="*/ 52 w 168"/>
                <a:gd name="T25" fmla="*/ 58 h 99"/>
                <a:gd name="T26" fmla="*/ 45 w 168"/>
                <a:gd name="T27" fmla="*/ 64 h 99"/>
                <a:gd name="T28" fmla="*/ 54 w 168"/>
                <a:gd name="T29" fmla="*/ 66 h 99"/>
                <a:gd name="T30" fmla="*/ 61 w 168"/>
                <a:gd name="T31" fmla="*/ 60 h 99"/>
                <a:gd name="T32" fmla="*/ 69 w 168"/>
                <a:gd name="T33" fmla="*/ 56 h 99"/>
                <a:gd name="T34" fmla="*/ 74 w 168"/>
                <a:gd name="T35" fmla="*/ 47 h 99"/>
                <a:gd name="T36" fmla="*/ 85 w 168"/>
                <a:gd name="T37" fmla="*/ 37 h 99"/>
                <a:gd name="T38" fmla="*/ 90 w 168"/>
                <a:gd name="T39" fmla="*/ 35 h 99"/>
                <a:gd name="T40" fmla="*/ 98 w 168"/>
                <a:gd name="T41" fmla="*/ 31 h 99"/>
                <a:gd name="T42" fmla="*/ 116 w 168"/>
                <a:gd name="T43" fmla="*/ 28 h 99"/>
                <a:gd name="T44" fmla="*/ 129 w 168"/>
                <a:gd name="T45" fmla="*/ 20 h 99"/>
                <a:gd name="T46" fmla="*/ 140 w 168"/>
                <a:gd name="T47" fmla="*/ 12 h 99"/>
                <a:gd name="T48" fmla="*/ 142 w 168"/>
                <a:gd name="T49" fmla="*/ 5 h 99"/>
                <a:gd name="T50" fmla="*/ 149 w 168"/>
                <a:gd name="T51" fmla="*/ 11 h 99"/>
                <a:gd name="T52" fmla="*/ 156 w 168"/>
                <a:gd name="T53" fmla="*/ 6 h 99"/>
                <a:gd name="T54" fmla="*/ 161 w 168"/>
                <a:gd name="T55" fmla="*/ 12 h 99"/>
                <a:gd name="T56" fmla="*/ 165 w 168"/>
                <a:gd name="T57" fmla="*/ 0 h 99"/>
                <a:gd name="T58" fmla="*/ 164 w 168"/>
                <a:gd name="T59" fmla="*/ 14 h 99"/>
                <a:gd name="T60" fmla="*/ 155 w 168"/>
                <a:gd name="T61" fmla="*/ 24 h 99"/>
                <a:gd name="T62" fmla="*/ 143 w 168"/>
                <a:gd name="T63" fmla="*/ 32 h 99"/>
                <a:gd name="T64" fmla="*/ 134 w 168"/>
                <a:gd name="T65" fmla="*/ 37 h 99"/>
                <a:gd name="T66" fmla="*/ 119 w 168"/>
                <a:gd name="T67" fmla="*/ 48 h 99"/>
                <a:gd name="T68" fmla="*/ 108 w 168"/>
                <a:gd name="T69" fmla="*/ 51 h 99"/>
                <a:gd name="T70" fmla="*/ 104 w 168"/>
                <a:gd name="T71" fmla="*/ 56 h 99"/>
                <a:gd name="T72" fmla="*/ 99 w 168"/>
                <a:gd name="T73" fmla="*/ 57 h 99"/>
                <a:gd name="T74" fmla="*/ 83 w 168"/>
                <a:gd name="T75" fmla="*/ 57 h 99"/>
                <a:gd name="T76" fmla="*/ 79 w 168"/>
                <a:gd name="T77" fmla="*/ 64 h 99"/>
                <a:gd name="T78" fmla="*/ 69 w 168"/>
                <a:gd name="T79" fmla="*/ 66 h 99"/>
                <a:gd name="T80" fmla="*/ 67 w 168"/>
                <a:gd name="T81" fmla="*/ 73 h 99"/>
                <a:gd name="T82" fmla="*/ 54 w 168"/>
                <a:gd name="T83" fmla="*/ 77 h 99"/>
                <a:gd name="T84" fmla="*/ 51 w 168"/>
                <a:gd name="T85" fmla="*/ 84 h 99"/>
                <a:gd name="T86" fmla="*/ 29 w 168"/>
                <a:gd name="T87" fmla="*/ 96 h 99"/>
                <a:gd name="T88" fmla="*/ 23 w 168"/>
                <a:gd name="T89" fmla="*/ 90 h 99"/>
                <a:gd name="T90" fmla="*/ 20 w 168"/>
                <a:gd name="T91" fmla="*/ 96 h 99"/>
                <a:gd name="T92" fmla="*/ 10 w 168"/>
                <a:gd name="T93" fmla="*/ 99 h 99"/>
                <a:gd name="T94" fmla="*/ 13 w 168"/>
                <a:gd name="T95" fmla="*/ 94 h 99"/>
                <a:gd name="T96" fmla="*/ 31 w 168"/>
                <a:gd name="T97" fmla="*/ 78 h 99"/>
                <a:gd name="T98" fmla="*/ 25 w 168"/>
                <a:gd name="T99" fmla="*/ 83 h 99"/>
                <a:gd name="T100" fmla="*/ 32 w 168"/>
                <a:gd name="T101" fmla="*/ 81 h 99"/>
                <a:gd name="T102" fmla="*/ 31 w 168"/>
                <a:gd name="T103" fmla="*/ 7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8" h="99">
                  <a:moveTo>
                    <a:pt x="11" y="90"/>
                  </a:moveTo>
                  <a:lnTo>
                    <a:pt x="11" y="90"/>
                  </a:lnTo>
                  <a:lnTo>
                    <a:pt x="11" y="89"/>
                  </a:lnTo>
                  <a:lnTo>
                    <a:pt x="12" y="89"/>
                  </a:lnTo>
                  <a:lnTo>
                    <a:pt x="14" y="89"/>
                  </a:lnTo>
                  <a:lnTo>
                    <a:pt x="17" y="92"/>
                  </a:lnTo>
                  <a:lnTo>
                    <a:pt x="19" y="92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20" y="87"/>
                  </a:lnTo>
                  <a:lnTo>
                    <a:pt x="19" y="85"/>
                  </a:lnTo>
                  <a:lnTo>
                    <a:pt x="18" y="83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4" y="80"/>
                  </a:lnTo>
                  <a:lnTo>
                    <a:pt x="11" y="82"/>
                  </a:lnTo>
                  <a:lnTo>
                    <a:pt x="9" y="85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8" y="88"/>
                  </a:lnTo>
                  <a:lnTo>
                    <a:pt x="7" y="87"/>
                  </a:lnTo>
                  <a:lnTo>
                    <a:pt x="7" y="84"/>
                  </a:lnTo>
                  <a:lnTo>
                    <a:pt x="7" y="84"/>
                  </a:lnTo>
                  <a:lnTo>
                    <a:pt x="7" y="82"/>
                  </a:lnTo>
                  <a:lnTo>
                    <a:pt x="6" y="81"/>
                  </a:lnTo>
                  <a:lnTo>
                    <a:pt x="3" y="80"/>
                  </a:lnTo>
                  <a:lnTo>
                    <a:pt x="1" y="79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75"/>
                  </a:lnTo>
                  <a:lnTo>
                    <a:pt x="4" y="75"/>
                  </a:lnTo>
                  <a:lnTo>
                    <a:pt x="5" y="74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8" y="74"/>
                  </a:lnTo>
                  <a:lnTo>
                    <a:pt x="9" y="75"/>
                  </a:lnTo>
                  <a:lnTo>
                    <a:pt x="10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74"/>
                  </a:lnTo>
                  <a:lnTo>
                    <a:pt x="17" y="73"/>
                  </a:lnTo>
                  <a:lnTo>
                    <a:pt x="19" y="72"/>
                  </a:lnTo>
                  <a:lnTo>
                    <a:pt x="21" y="72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5" y="71"/>
                  </a:lnTo>
                  <a:lnTo>
                    <a:pt x="29" y="69"/>
                  </a:lnTo>
                  <a:lnTo>
                    <a:pt x="31" y="67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6" y="64"/>
                  </a:lnTo>
                  <a:lnTo>
                    <a:pt x="38" y="65"/>
                  </a:lnTo>
                  <a:lnTo>
                    <a:pt x="39" y="66"/>
                  </a:lnTo>
                  <a:lnTo>
                    <a:pt x="41" y="66"/>
                  </a:lnTo>
                  <a:lnTo>
                    <a:pt x="41" y="66"/>
                  </a:lnTo>
                  <a:lnTo>
                    <a:pt x="43" y="65"/>
                  </a:lnTo>
                  <a:lnTo>
                    <a:pt x="44" y="64"/>
                  </a:lnTo>
                  <a:lnTo>
                    <a:pt x="45" y="60"/>
                  </a:lnTo>
                  <a:lnTo>
                    <a:pt x="46" y="58"/>
                  </a:lnTo>
                  <a:lnTo>
                    <a:pt x="47" y="56"/>
                  </a:lnTo>
                  <a:lnTo>
                    <a:pt x="49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52" y="58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2" y="61"/>
                  </a:lnTo>
                  <a:lnTo>
                    <a:pt x="50" y="63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6"/>
                  </a:lnTo>
                  <a:lnTo>
                    <a:pt x="47" y="67"/>
                  </a:lnTo>
                  <a:lnTo>
                    <a:pt x="50" y="67"/>
                  </a:lnTo>
                  <a:lnTo>
                    <a:pt x="54" y="66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60" y="62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3" y="60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68" y="57"/>
                  </a:lnTo>
                  <a:lnTo>
                    <a:pt x="69" y="56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4" y="47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81" y="44"/>
                  </a:lnTo>
                  <a:lnTo>
                    <a:pt x="83" y="41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7" y="37"/>
                  </a:lnTo>
                  <a:lnTo>
                    <a:pt x="90" y="37"/>
                  </a:lnTo>
                  <a:lnTo>
                    <a:pt x="90" y="37"/>
                  </a:lnTo>
                  <a:lnTo>
                    <a:pt x="90" y="35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2" y="32"/>
                  </a:lnTo>
                  <a:lnTo>
                    <a:pt x="94" y="32"/>
                  </a:lnTo>
                  <a:lnTo>
                    <a:pt x="98" y="31"/>
                  </a:lnTo>
                  <a:lnTo>
                    <a:pt x="99" y="28"/>
                  </a:lnTo>
                  <a:lnTo>
                    <a:pt x="99" y="28"/>
                  </a:lnTo>
                  <a:lnTo>
                    <a:pt x="106" y="29"/>
                  </a:lnTo>
                  <a:lnTo>
                    <a:pt x="110" y="29"/>
                  </a:lnTo>
                  <a:lnTo>
                    <a:pt x="116" y="28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7" y="26"/>
                  </a:lnTo>
                  <a:lnTo>
                    <a:pt x="128" y="24"/>
                  </a:lnTo>
                  <a:lnTo>
                    <a:pt x="129" y="20"/>
                  </a:lnTo>
                  <a:lnTo>
                    <a:pt x="130" y="15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6" y="12"/>
                  </a:lnTo>
                  <a:lnTo>
                    <a:pt x="140" y="12"/>
                  </a:lnTo>
                  <a:lnTo>
                    <a:pt x="141" y="12"/>
                  </a:lnTo>
                  <a:lnTo>
                    <a:pt x="141" y="11"/>
                  </a:lnTo>
                  <a:lnTo>
                    <a:pt x="139" y="5"/>
                  </a:lnTo>
                  <a:lnTo>
                    <a:pt x="139" y="5"/>
                  </a:lnTo>
                  <a:lnTo>
                    <a:pt x="142" y="5"/>
                  </a:lnTo>
                  <a:lnTo>
                    <a:pt x="144" y="6"/>
                  </a:lnTo>
                  <a:lnTo>
                    <a:pt x="146" y="7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9" y="11"/>
                  </a:lnTo>
                  <a:lnTo>
                    <a:pt x="152" y="10"/>
                  </a:lnTo>
                  <a:lnTo>
                    <a:pt x="154" y="8"/>
                  </a:lnTo>
                  <a:lnTo>
                    <a:pt x="154" y="5"/>
                  </a:lnTo>
                  <a:lnTo>
                    <a:pt x="154" y="5"/>
                  </a:lnTo>
                  <a:lnTo>
                    <a:pt x="156" y="6"/>
                  </a:lnTo>
                  <a:lnTo>
                    <a:pt x="158" y="8"/>
                  </a:lnTo>
                  <a:lnTo>
                    <a:pt x="158" y="10"/>
                  </a:lnTo>
                  <a:lnTo>
                    <a:pt x="160" y="13"/>
                  </a:lnTo>
                  <a:lnTo>
                    <a:pt x="160" y="13"/>
                  </a:lnTo>
                  <a:lnTo>
                    <a:pt x="161" y="12"/>
                  </a:lnTo>
                  <a:lnTo>
                    <a:pt x="162" y="10"/>
                  </a:lnTo>
                  <a:lnTo>
                    <a:pt x="162" y="4"/>
                  </a:lnTo>
                  <a:lnTo>
                    <a:pt x="162" y="2"/>
                  </a:lnTo>
                  <a:lnTo>
                    <a:pt x="163" y="1"/>
                  </a:lnTo>
                  <a:lnTo>
                    <a:pt x="165" y="0"/>
                  </a:lnTo>
                  <a:lnTo>
                    <a:pt x="168" y="1"/>
                  </a:lnTo>
                  <a:lnTo>
                    <a:pt x="168" y="1"/>
                  </a:lnTo>
                  <a:lnTo>
                    <a:pt x="167" y="5"/>
                  </a:lnTo>
                  <a:lnTo>
                    <a:pt x="165" y="10"/>
                  </a:lnTo>
                  <a:lnTo>
                    <a:pt x="164" y="14"/>
                  </a:lnTo>
                  <a:lnTo>
                    <a:pt x="164" y="16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0" y="21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46" y="28"/>
                  </a:lnTo>
                  <a:lnTo>
                    <a:pt x="146" y="28"/>
                  </a:lnTo>
                  <a:lnTo>
                    <a:pt x="144" y="29"/>
                  </a:lnTo>
                  <a:lnTo>
                    <a:pt x="143" y="32"/>
                  </a:lnTo>
                  <a:lnTo>
                    <a:pt x="143" y="34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7" y="36"/>
                  </a:lnTo>
                  <a:lnTo>
                    <a:pt x="134" y="37"/>
                  </a:lnTo>
                  <a:lnTo>
                    <a:pt x="134" y="37"/>
                  </a:lnTo>
                  <a:lnTo>
                    <a:pt x="129" y="40"/>
                  </a:lnTo>
                  <a:lnTo>
                    <a:pt x="124" y="44"/>
                  </a:lnTo>
                  <a:lnTo>
                    <a:pt x="124" y="44"/>
                  </a:lnTo>
                  <a:lnTo>
                    <a:pt x="119" y="48"/>
                  </a:lnTo>
                  <a:lnTo>
                    <a:pt x="119" y="48"/>
                  </a:lnTo>
                  <a:lnTo>
                    <a:pt x="116" y="49"/>
                  </a:lnTo>
                  <a:lnTo>
                    <a:pt x="113" y="49"/>
                  </a:lnTo>
                  <a:lnTo>
                    <a:pt x="110" y="49"/>
                  </a:lnTo>
                  <a:lnTo>
                    <a:pt x="108" y="51"/>
                  </a:lnTo>
                  <a:lnTo>
                    <a:pt x="108" y="51"/>
                  </a:lnTo>
                  <a:lnTo>
                    <a:pt x="106" y="53"/>
                  </a:lnTo>
                  <a:lnTo>
                    <a:pt x="105" y="55"/>
                  </a:lnTo>
                  <a:lnTo>
                    <a:pt x="105" y="55"/>
                  </a:lnTo>
                  <a:lnTo>
                    <a:pt x="104" y="56"/>
                  </a:lnTo>
                  <a:lnTo>
                    <a:pt x="103" y="56"/>
                  </a:lnTo>
                  <a:lnTo>
                    <a:pt x="102" y="56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99" y="57"/>
                  </a:lnTo>
                  <a:lnTo>
                    <a:pt x="95" y="57"/>
                  </a:lnTo>
                  <a:lnTo>
                    <a:pt x="91" y="59"/>
                  </a:lnTo>
                  <a:lnTo>
                    <a:pt x="87" y="60"/>
                  </a:lnTo>
                  <a:lnTo>
                    <a:pt x="85" y="59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1" y="58"/>
                  </a:lnTo>
                  <a:lnTo>
                    <a:pt x="80" y="58"/>
                  </a:lnTo>
                  <a:lnTo>
                    <a:pt x="79" y="61"/>
                  </a:lnTo>
                  <a:lnTo>
                    <a:pt x="79" y="64"/>
                  </a:lnTo>
                  <a:lnTo>
                    <a:pt x="78" y="65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3" y="66"/>
                  </a:lnTo>
                  <a:lnTo>
                    <a:pt x="69" y="66"/>
                  </a:lnTo>
                  <a:lnTo>
                    <a:pt x="68" y="67"/>
                  </a:lnTo>
                  <a:lnTo>
                    <a:pt x="67" y="68"/>
                  </a:lnTo>
                  <a:lnTo>
                    <a:pt x="67" y="69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5" y="73"/>
                  </a:lnTo>
                  <a:lnTo>
                    <a:pt x="63" y="74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4" y="77"/>
                  </a:lnTo>
                  <a:lnTo>
                    <a:pt x="53" y="78"/>
                  </a:lnTo>
                  <a:lnTo>
                    <a:pt x="52" y="80"/>
                  </a:lnTo>
                  <a:lnTo>
                    <a:pt x="51" y="81"/>
                  </a:lnTo>
                  <a:lnTo>
                    <a:pt x="51" y="84"/>
                  </a:lnTo>
                  <a:lnTo>
                    <a:pt x="51" y="84"/>
                  </a:lnTo>
                  <a:lnTo>
                    <a:pt x="47" y="84"/>
                  </a:lnTo>
                  <a:lnTo>
                    <a:pt x="44" y="85"/>
                  </a:lnTo>
                  <a:lnTo>
                    <a:pt x="39" y="88"/>
                  </a:lnTo>
                  <a:lnTo>
                    <a:pt x="34" y="92"/>
                  </a:lnTo>
                  <a:lnTo>
                    <a:pt x="29" y="96"/>
                  </a:lnTo>
                  <a:lnTo>
                    <a:pt x="29" y="96"/>
                  </a:lnTo>
                  <a:lnTo>
                    <a:pt x="26" y="96"/>
                  </a:lnTo>
                  <a:lnTo>
                    <a:pt x="25" y="94"/>
                  </a:lnTo>
                  <a:lnTo>
                    <a:pt x="24" y="92"/>
                  </a:lnTo>
                  <a:lnTo>
                    <a:pt x="23" y="90"/>
                  </a:lnTo>
                  <a:lnTo>
                    <a:pt x="23" y="90"/>
                  </a:lnTo>
                  <a:lnTo>
                    <a:pt x="21" y="92"/>
                  </a:lnTo>
                  <a:lnTo>
                    <a:pt x="21" y="93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18" y="95"/>
                  </a:lnTo>
                  <a:lnTo>
                    <a:pt x="16" y="96"/>
                  </a:lnTo>
                  <a:lnTo>
                    <a:pt x="12" y="98"/>
                  </a:lnTo>
                  <a:lnTo>
                    <a:pt x="11" y="99"/>
                  </a:lnTo>
                  <a:lnTo>
                    <a:pt x="10" y="99"/>
                  </a:lnTo>
                  <a:lnTo>
                    <a:pt x="9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1" y="96"/>
                  </a:lnTo>
                  <a:lnTo>
                    <a:pt x="13" y="94"/>
                  </a:lnTo>
                  <a:lnTo>
                    <a:pt x="12" y="92"/>
                  </a:lnTo>
                  <a:lnTo>
                    <a:pt x="11" y="90"/>
                  </a:lnTo>
                  <a:lnTo>
                    <a:pt x="11" y="90"/>
                  </a:lnTo>
                  <a:close/>
                  <a:moveTo>
                    <a:pt x="31" y="78"/>
                  </a:moveTo>
                  <a:lnTo>
                    <a:pt x="31" y="78"/>
                  </a:lnTo>
                  <a:lnTo>
                    <a:pt x="31" y="79"/>
                  </a:lnTo>
                  <a:lnTo>
                    <a:pt x="30" y="80"/>
                  </a:lnTo>
                  <a:lnTo>
                    <a:pt x="27" y="81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3"/>
                  </a:lnTo>
                  <a:lnTo>
                    <a:pt x="29" y="82"/>
                  </a:lnTo>
                  <a:lnTo>
                    <a:pt x="32" y="81"/>
                  </a:lnTo>
                  <a:lnTo>
                    <a:pt x="33" y="80"/>
                  </a:lnTo>
                  <a:lnTo>
                    <a:pt x="34" y="80"/>
                  </a:lnTo>
                  <a:lnTo>
                    <a:pt x="33" y="79"/>
                  </a:lnTo>
                  <a:lnTo>
                    <a:pt x="31" y="78"/>
                  </a:lnTo>
                  <a:lnTo>
                    <a:pt x="31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7" name="Freeform 26"/>
            <p:cNvSpPr>
              <a:spLocks noEditPoints="1"/>
            </p:cNvSpPr>
            <p:nvPr/>
          </p:nvSpPr>
          <p:spPr bwMode="auto">
            <a:xfrm>
              <a:off x="1716088" y="1847850"/>
              <a:ext cx="971550" cy="139700"/>
            </a:xfrm>
            <a:custGeom>
              <a:avLst/>
              <a:gdLst>
                <a:gd name="T0" fmla="*/ 113 w 612"/>
                <a:gd name="T1" fmla="*/ 31 h 88"/>
                <a:gd name="T2" fmla="*/ 126 w 612"/>
                <a:gd name="T3" fmla="*/ 27 h 88"/>
                <a:gd name="T4" fmla="*/ 139 w 612"/>
                <a:gd name="T5" fmla="*/ 25 h 88"/>
                <a:gd name="T6" fmla="*/ 154 w 612"/>
                <a:gd name="T7" fmla="*/ 34 h 88"/>
                <a:gd name="T8" fmla="*/ 173 w 612"/>
                <a:gd name="T9" fmla="*/ 30 h 88"/>
                <a:gd name="T10" fmla="*/ 200 w 612"/>
                <a:gd name="T11" fmla="*/ 13 h 88"/>
                <a:gd name="T12" fmla="*/ 218 w 612"/>
                <a:gd name="T13" fmla="*/ 12 h 88"/>
                <a:gd name="T14" fmla="*/ 240 w 612"/>
                <a:gd name="T15" fmla="*/ 16 h 88"/>
                <a:gd name="T16" fmla="*/ 265 w 612"/>
                <a:gd name="T17" fmla="*/ 12 h 88"/>
                <a:gd name="T18" fmla="*/ 283 w 612"/>
                <a:gd name="T19" fmla="*/ 9 h 88"/>
                <a:gd name="T20" fmla="*/ 288 w 612"/>
                <a:gd name="T21" fmla="*/ 14 h 88"/>
                <a:gd name="T22" fmla="*/ 292 w 612"/>
                <a:gd name="T23" fmla="*/ 0 h 88"/>
                <a:gd name="T24" fmla="*/ 308 w 612"/>
                <a:gd name="T25" fmla="*/ 12 h 88"/>
                <a:gd name="T26" fmla="*/ 319 w 612"/>
                <a:gd name="T27" fmla="*/ 13 h 88"/>
                <a:gd name="T28" fmla="*/ 333 w 612"/>
                <a:gd name="T29" fmla="*/ 7 h 88"/>
                <a:gd name="T30" fmla="*/ 345 w 612"/>
                <a:gd name="T31" fmla="*/ 5 h 88"/>
                <a:gd name="T32" fmla="*/ 360 w 612"/>
                <a:gd name="T33" fmla="*/ 6 h 88"/>
                <a:gd name="T34" fmla="*/ 373 w 612"/>
                <a:gd name="T35" fmla="*/ 12 h 88"/>
                <a:gd name="T36" fmla="*/ 385 w 612"/>
                <a:gd name="T37" fmla="*/ 17 h 88"/>
                <a:gd name="T38" fmla="*/ 408 w 612"/>
                <a:gd name="T39" fmla="*/ 18 h 88"/>
                <a:gd name="T40" fmla="*/ 429 w 612"/>
                <a:gd name="T41" fmla="*/ 13 h 88"/>
                <a:gd name="T42" fmla="*/ 448 w 612"/>
                <a:gd name="T43" fmla="*/ 9 h 88"/>
                <a:gd name="T44" fmla="*/ 459 w 612"/>
                <a:gd name="T45" fmla="*/ 16 h 88"/>
                <a:gd name="T46" fmla="*/ 466 w 612"/>
                <a:gd name="T47" fmla="*/ 30 h 88"/>
                <a:gd name="T48" fmla="*/ 488 w 612"/>
                <a:gd name="T49" fmla="*/ 30 h 88"/>
                <a:gd name="T50" fmla="*/ 505 w 612"/>
                <a:gd name="T51" fmla="*/ 32 h 88"/>
                <a:gd name="T52" fmla="*/ 518 w 612"/>
                <a:gd name="T53" fmla="*/ 39 h 88"/>
                <a:gd name="T54" fmla="*/ 523 w 612"/>
                <a:gd name="T55" fmla="*/ 41 h 88"/>
                <a:gd name="T56" fmla="*/ 537 w 612"/>
                <a:gd name="T57" fmla="*/ 41 h 88"/>
                <a:gd name="T58" fmla="*/ 551 w 612"/>
                <a:gd name="T59" fmla="*/ 45 h 88"/>
                <a:gd name="T60" fmla="*/ 569 w 612"/>
                <a:gd name="T61" fmla="*/ 51 h 88"/>
                <a:gd name="T62" fmla="*/ 597 w 612"/>
                <a:gd name="T63" fmla="*/ 59 h 88"/>
                <a:gd name="T64" fmla="*/ 607 w 612"/>
                <a:gd name="T65" fmla="*/ 85 h 88"/>
                <a:gd name="T66" fmla="*/ 585 w 612"/>
                <a:gd name="T67" fmla="*/ 75 h 88"/>
                <a:gd name="T68" fmla="*/ 555 w 612"/>
                <a:gd name="T69" fmla="*/ 70 h 88"/>
                <a:gd name="T70" fmla="*/ 534 w 612"/>
                <a:gd name="T71" fmla="*/ 57 h 88"/>
                <a:gd name="T72" fmla="*/ 496 w 612"/>
                <a:gd name="T73" fmla="*/ 51 h 88"/>
                <a:gd name="T74" fmla="*/ 480 w 612"/>
                <a:gd name="T75" fmla="*/ 46 h 88"/>
                <a:gd name="T76" fmla="*/ 461 w 612"/>
                <a:gd name="T77" fmla="*/ 43 h 88"/>
                <a:gd name="T78" fmla="*/ 424 w 612"/>
                <a:gd name="T79" fmla="*/ 36 h 88"/>
                <a:gd name="T80" fmla="*/ 391 w 612"/>
                <a:gd name="T81" fmla="*/ 32 h 88"/>
                <a:gd name="T82" fmla="*/ 363 w 612"/>
                <a:gd name="T83" fmla="*/ 29 h 88"/>
                <a:gd name="T84" fmla="*/ 314 w 612"/>
                <a:gd name="T85" fmla="*/ 30 h 88"/>
                <a:gd name="T86" fmla="*/ 274 w 612"/>
                <a:gd name="T87" fmla="*/ 31 h 88"/>
                <a:gd name="T88" fmla="*/ 250 w 612"/>
                <a:gd name="T89" fmla="*/ 34 h 88"/>
                <a:gd name="T90" fmla="*/ 199 w 612"/>
                <a:gd name="T91" fmla="*/ 36 h 88"/>
                <a:gd name="T92" fmla="*/ 185 w 612"/>
                <a:gd name="T93" fmla="*/ 40 h 88"/>
                <a:gd name="T94" fmla="*/ 171 w 612"/>
                <a:gd name="T95" fmla="*/ 42 h 88"/>
                <a:gd name="T96" fmla="*/ 146 w 612"/>
                <a:gd name="T97" fmla="*/ 46 h 88"/>
                <a:gd name="T98" fmla="*/ 105 w 612"/>
                <a:gd name="T99" fmla="*/ 59 h 88"/>
                <a:gd name="T100" fmla="*/ 67 w 612"/>
                <a:gd name="T101" fmla="*/ 70 h 88"/>
                <a:gd name="T102" fmla="*/ 0 w 612"/>
                <a:gd name="T103" fmla="*/ 74 h 88"/>
                <a:gd name="T104" fmla="*/ 12 w 612"/>
                <a:gd name="T105" fmla="*/ 65 h 88"/>
                <a:gd name="T106" fmla="*/ 17 w 612"/>
                <a:gd name="T107" fmla="*/ 60 h 88"/>
                <a:gd name="T108" fmla="*/ 18 w 612"/>
                <a:gd name="T109" fmla="*/ 70 h 88"/>
                <a:gd name="T110" fmla="*/ 28 w 612"/>
                <a:gd name="T111" fmla="*/ 55 h 88"/>
                <a:gd name="T112" fmla="*/ 48 w 612"/>
                <a:gd name="T113" fmla="*/ 57 h 88"/>
                <a:gd name="T114" fmla="*/ 66 w 612"/>
                <a:gd name="T115" fmla="*/ 52 h 88"/>
                <a:gd name="T116" fmla="*/ 83 w 612"/>
                <a:gd name="T117" fmla="*/ 38 h 88"/>
                <a:gd name="T118" fmla="*/ 68 w 612"/>
                <a:gd name="T119" fmla="*/ 57 h 88"/>
                <a:gd name="T120" fmla="*/ 59 w 612"/>
                <a:gd name="T121" fmla="*/ 5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2" h="88">
                  <a:moveTo>
                    <a:pt x="84" y="34"/>
                  </a:moveTo>
                  <a:lnTo>
                    <a:pt x="84" y="34"/>
                  </a:lnTo>
                  <a:lnTo>
                    <a:pt x="86" y="36"/>
                  </a:lnTo>
                  <a:lnTo>
                    <a:pt x="88" y="36"/>
                  </a:lnTo>
                  <a:lnTo>
                    <a:pt x="92" y="35"/>
                  </a:lnTo>
                  <a:lnTo>
                    <a:pt x="97" y="34"/>
                  </a:lnTo>
                  <a:lnTo>
                    <a:pt x="99" y="35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10" y="33"/>
                  </a:lnTo>
                  <a:lnTo>
                    <a:pt x="113" y="31"/>
                  </a:lnTo>
                  <a:lnTo>
                    <a:pt x="114" y="30"/>
                  </a:lnTo>
                  <a:lnTo>
                    <a:pt x="115" y="27"/>
                  </a:lnTo>
                  <a:lnTo>
                    <a:pt x="115" y="27"/>
                  </a:lnTo>
                  <a:lnTo>
                    <a:pt x="118" y="29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4" y="31"/>
                  </a:lnTo>
                  <a:lnTo>
                    <a:pt x="124" y="31"/>
                  </a:lnTo>
                  <a:lnTo>
                    <a:pt x="125" y="29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9" y="27"/>
                  </a:lnTo>
                  <a:lnTo>
                    <a:pt x="131" y="27"/>
                  </a:lnTo>
                  <a:lnTo>
                    <a:pt x="131" y="27"/>
                  </a:lnTo>
                  <a:lnTo>
                    <a:pt x="132" y="25"/>
                  </a:lnTo>
                  <a:lnTo>
                    <a:pt x="134" y="26"/>
                  </a:lnTo>
                  <a:lnTo>
                    <a:pt x="135" y="27"/>
                  </a:lnTo>
                  <a:lnTo>
                    <a:pt x="137" y="27"/>
                  </a:lnTo>
                  <a:lnTo>
                    <a:pt x="137" y="27"/>
                  </a:lnTo>
                  <a:lnTo>
                    <a:pt x="137" y="27"/>
                  </a:lnTo>
                  <a:lnTo>
                    <a:pt x="138" y="26"/>
                  </a:lnTo>
                  <a:lnTo>
                    <a:pt x="139" y="25"/>
                  </a:lnTo>
                  <a:lnTo>
                    <a:pt x="139" y="25"/>
                  </a:lnTo>
                  <a:lnTo>
                    <a:pt x="144" y="25"/>
                  </a:lnTo>
                  <a:lnTo>
                    <a:pt x="144" y="25"/>
                  </a:lnTo>
                  <a:lnTo>
                    <a:pt x="145" y="26"/>
                  </a:lnTo>
                  <a:lnTo>
                    <a:pt x="146" y="27"/>
                  </a:lnTo>
                  <a:lnTo>
                    <a:pt x="149" y="29"/>
                  </a:lnTo>
                  <a:lnTo>
                    <a:pt x="151" y="31"/>
                  </a:lnTo>
                  <a:lnTo>
                    <a:pt x="151" y="3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4" y="34"/>
                  </a:lnTo>
                  <a:lnTo>
                    <a:pt x="156" y="35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2" y="34"/>
                  </a:lnTo>
                  <a:lnTo>
                    <a:pt x="166" y="30"/>
                  </a:lnTo>
                  <a:lnTo>
                    <a:pt x="168" y="27"/>
                  </a:lnTo>
                  <a:lnTo>
                    <a:pt x="169" y="27"/>
                  </a:lnTo>
                  <a:lnTo>
                    <a:pt x="171" y="27"/>
                  </a:lnTo>
                  <a:lnTo>
                    <a:pt x="173" y="30"/>
                  </a:lnTo>
                  <a:lnTo>
                    <a:pt x="173" y="30"/>
                  </a:lnTo>
                  <a:lnTo>
                    <a:pt x="176" y="29"/>
                  </a:lnTo>
                  <a:lnTo>
                    <a:pt x="178" y="26"/>
                  </a:lnTo>
                  <a:lnTo>
                    <a:pt x="179" y="23"/>
                  </a:lnTo>
                  <a:lnTo>
                    <a:pt x="180" y="18"/>
                  </a:lnTo>
                  <a:lnTo>
                    <a:pt x="180" y="18"/>
                  </a:lnTo>
                  <a:lnTo>
                    <a:pt x="185" y="18"/>
                  </a:lnTo>
                  <a:lnTo>
                    <a:pt x="189" y="17"/>
                  </a:lnTo>
                  <a:lnTo>
                    <a:pt x="192" y="17"/>
                  </a:lnTo>
                  <a:lnTo>
                    <a:pt x="195" y="16"/>
                  </a:lnTo>
                  <a:lnTo>
                    <a:pt x="195" y="16"/>
                  </a:lnTo>
                  <a:lnTo>
                    <a:pt x="200" y="13"/>
                  </a:lnTo>
                  <a:lnTo>
                    <a:pt x="203" y="12"/>
                  </a:lnTo>
                  <a:lnTo>
                    <a:pt x="205" y="13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16"/>
                  </a:lnTo>
                  <a:lnTo>
                    <a:pt x="206" y="16"/>
                  </a:lnTo>
                  <a:lnTo>
                    <a:pt x="209" y="15"/>
                  </a:lnTo>
                  <a:lnTo>
                    <a:pt x="213" y="13"/>
                  </a:lnTo>
                  <a:lnTo>
                    <a:pt x="215" y="12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30" y="17"/>
                  </a:lnTo>
                  <a:lnTo>
                    <a:pt x="232" y="17"/>
                  </a:lnTo>
                  <a:lnTo>
                    <a:pt x="234" y="18"/>
                  </a:lnTo>
                  <a:lnTo>
                    <a:pt x="235" y="20"/>
                  </a:lnTo>
                  <a:lnTo>
                    <a:pt x="236" y="23"/>
                  </a:lnTo>
                  <a:lnTo>
                    <a:pt x="236" y="23"/>
                  </a:lnTo>
                  <a:lnTo>
                    <a:pt x="238" y="21"/>
                  </a:lnTo>
                  <a:lnTo>
                    <a:pt x="239" y="19"/>
                  </a:lnTo>
                  <a:lnTo>
                    <a:pt x="240" y="16"/>
                  </a:lnTo>
                  <a:lnTo>
                    <a:pt x="240" y="12"/>
                  </a:lnTo>
                  <a:lnTo>
                    <a:pt x="240" y="12"/>
                  </a:lnTo>
                  <a:lnTo>
                    <a:pt x="244" y="14"/>
                  </a:lnTo>
                  <a:lnTo>
                    <a:pt x="248" y="14"/>
                  </a:lnTo>
                  <a:lnTo>
                    <a:pt x="251" y="13"/>
                  </a:lnTo>
                  <a:lnTo>
                    <a:pt x="253" y="12"/>
                  </a:lnTo>
                  <a:lnTo>
                    <a:pt x="259" y="9"/>
                  </a:lnTo>
                  <a:lnTo>
                    <a:pt x="263" y="7"/>
                  </a:lnTo>
                  <a:lnTo>
                    <a:pt x="268" y="7"/>
                  </a:lnTo>
                  <a:lnTo>
                    <a:pt x="268" y="7"/>
                  </a:lnTo>
                  <a:lnTo>
                    <a:pt x="265" y="12"/>
                  </a:lnTo>
                  <a:lnTo>
                    <a:pt x="265" y="15"/>
                  </a:lnTo>
                  <a:lnTo>
                    <a:pt x="268" y="18"/>
                  </a:lnTo>
                  <a:lnTo>
                    <a:pt x="270" y="21"/>
                  </a:lnTo>
                  <a:lnTo>
                    <a:pt x="270" y="21"/>
                  </a:lnTo>
                  <a:lnTo>
                    <a:pt x="273" y="18"/>
                  </a:lnTo>
                  <a:lnTo>
                    <a:pt x="276" y="15"/>
                  </a:lnTo>
                  <a:lnTo>
                    <a:pt x="279" y="13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5" y="12"/>
                  </a:lnTo>
                  <a:lnTo>
                    <a:pt x="283" y="9"/>
                  </a:lnTo>
                  <a:lnTo>
                    <a:pt x="282" y="4"/>
                  </a:lnTo>
                  <a:lnTo>
                    <a:pt x="282" y="2"/>
                  </a:lnTo>
                  <a:lnTo>
                    <a:pt x="283" y="1"/>
                  </a:lnTo>
                  <a:lnTo>
                    <a:pt x="285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7" y="4"/>
                  </a:lnTo>
                  <a:lnTo>
                    <a:pt x="287" y="6"/>
                  </a:lnTo>
                  <a:lnTo>
                    <a:pt x="287" y="10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90" y="13"/>
                  </a:lnTo>
                  <a:lnTo>
                    <a:pt x="292" y="11"/>
                  </a:lnTo>
                  <a:lnTo>
                    <a:pt x="293" y="10"/>
                  </a:lnTo>
                  <a:lnTo>
                    <a:pt x="296" y="10"/>
                  </a:lnTo>
                  <a:lnTo>
                    <a:pt x="296" y="10"/>
                  </a:lnTo>
                  <a:lnTo>
                    <a:pt x="297" y="7"/>
                  </a:lnTo>
                  <a:lnTo>
                    <a:pt x="296" y="6"/>
                  </a:lnTo>
                  <a:lnTo>
                    <a:pt x="294" y="5"/>
                  </a:lnTo>
                  <a:lnTo>
                    <a:pt x="292" y="4"/>
                  </a:lnTo>
                  <a:lnTo>
                    <a:pt x="292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97" y="0"/>
                  </a:lnTo>
                  <a:lnTo>
                    <a:pt x="301" y="1"/>
                  </a:lnTo>
                  <a:lnTo>
                    <a:pt x="304" y="3"/>
                  </a:lnTo>
                  <a:lnTo>
                    <a:pt x="310" y="3"/>
                  </a:lnTo>
                  <a:lnTo>
                    <a:pt x="310" y="3"/>
                  </a:lnTo>
                  <a:lnTo>
                    <a:pt x="310" y="5"/>
                  </a:lnTo>
                  <a:lnTo>
                    <a:pt x="309" y="7"/>
                  </a:lnTo>
                  <a:lnTo>
                    <a:pt x="308" y="10"/>
                  </a:lnTo>
                  <a:lnTo>
                    <a:pt x="308" y="12"/>
                  </a:lnTo>
                  <a:lnTo>
                    <a:pt x="308" y="12"/>
                  </a:lnTo>
                  <a:lnTo>
                    <a:pt x="310" y="14"/>
                  </a:lnTo>
                  <a:lnTo>
                    <a:pt x="311" y="15"/>
                  </a:lnTo>
                  <a:lnTo>
                    <a:pt x="312" y="16"/>
                  </a:lnTo>
                  <a:lnTo>
                    <a:pt x="310" y="18"/>
                  </a:lnTo>
                  <a:lnTo>
                    <a:pt x="310" y="18"/>
                  </a:lnTo>
                  <a:lnTo>
                    <a:pt x="313" y="18"/>
                  </a:lnTo>
                  <a:lnTo>
                    <a:pt x="314" y="17"/>
                  </a:lnTo>
                  <a:lnTo>
                    <a:pt x="315" y="15"/>
                  </a:lnTo>
                  <a:lnTo>
                    <a:pt x="317" y="14"/>
                  </a:lnTo>
                  <a:lnTo>
                    <a:pt x="317" y="14"/>
                  </a:lnTo>
                  <a:lnTo>
                    <a:pt x="319" y="13"/>
                  </a:lnTo>
                  <a:lnTo>
                    <a:pt x="320" y="11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6" y="12"/>
                  </a:lnTo>
                  <a:lnTo>
                    <a:pt x="329" y="14"/>
                  </a:lnTo>
                  <a:lnTo>
                    <a:pt x="330" y="16"/>
                  </a:lnTo>
                  <a:lnTo>
                    <a:pt x="330" y="16"/>
                  </a:lnTo>
                  <a:lnTo>
                    <a:pt x="332" y="16"/>
                  </a:lnTo>
                  <a:lnTo>
                    <a:pt x="332" y="15"/>
                  </a:lnTo>
                  <a:lnTo>
                    <a:pt x="333" y="11"/>
                  </a:lnTo>
                  <a:lnTo>
                    <a:pt x="333" y="7"/>
                  </a:lnTo>
                  <a:lnTo>
                    <a:pt x="334" y="5"/>
                  </a:lnTo>
                  <a:lnTo>
                    <a:pt x="335" y="5"/>
                  </a:lnTo>
                  <a:lnTo>
                    <a:pt x="335" y="5"/>
                  </a:lnTo>
                  <a:lnTo>
                    <a:pt x="337" y="6"/>
                  </a:lnTo>
                  <a:lnTo>
                    <a:pt x="339" y="7"/>
                  </a:lnTo>
                  <a:lnTo>
                    <a:pt x="339" y="7"/>
                  </a:lnTo>
                  <a:lnTo>
                    <a:pt x="341" y="7"/>
                  </a:lnTo>
                  <a:lnTo>
                    <a:pt x="342" y="6"/>
                  </a:lnTo>
                  <a:lnTo>
                    <a:pt x="344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51" y="6"/>
                  </a:lnTo>
                  <a:lnTo>
                    <a:pt x="354" y="9"/>
                  </a:lnTo>
                  <a:lnTo>
                    <a:pt x="356" y="11"/>
                  </a:lnTo>
                  <a:lnTo>
                    <a:pt x="357" y="12"/>
                  </a:lnTo>
                  <a:lnTo>
                    <a:pt x="357" y="12"/>
                  </a:lnTo>
                  <a:lnTo>
                    <a:pt x="358" y="11"/>
                  </a:lnTo>
                  <a:lnTo>
                    <a:pt x="359" y="9"/>
                  </a:lnTo>
                  <a:lnTo>
                    <a:pt x="360" y="6"/>
                  </a:lnTo>
                  <a:lnTo>
                    <a:pt x="359" y="5"/>
                  </a:lnTo>
                  <a:lnTo>
                    <a:pt x="359" y="5"/>
                  </a:lnTo>
                  <a:lnTo>
                    <a:pt x="360" y="6"/>
                  </a:lnTo>
                  <a:lnTo>
                    <a:pt x="361" y="7"/>
                  </a:lnTo>
                  <a:lnTo>
                    <a:pt x="361" y="10"/>
                  </a:lnTo>
                  <a:lnTo>
                    <a:pt x="361" y="12"/>
                  </a:lnTo>
                  <a:lnTo>
                    <a:pt x="361" y="12"/>
                  </a:lnTo>
                  <a:lnTo>
                    <a:pt x="362" y="13"/>
                  </a:lnTo>
                  <a:lnTo>
                    <a:pt x="364" y="15"/>
                  </a:lnTo>
                  <a:lnTo>
                    <a:pt x="368" y="16"/>
                  </a:lnTo>
                  <a:lnTo>
                    <a:pt x="368" y="16"/>
                  </a:lnTo>
                  <a:lnTo>
                    <a:pt x="371" y="16"/>
                  </a:lnTo>
                  <a:lnTo>
                    <a:pt x="372" y="15"/>
                  </a:lnTo>
                  <a:lnTo>
                    <a:pt x="373" y="12"/>
                  </a:lnTo>
                  <a:lnTo>
                    <a:pt x="373" y="12"/>
                  </a:lnTo>
                  <a:lnTo>
                    <a:pt x="376" y="12"/>
                  </a:lnTo>
                  <a:lnTo>
                    <a:pt x="377" y="10"/>
                  </a:lnTo>
                  <a:lnTo>
                    <a:pt x="377" y="10"/>
                  </a:lnTo>
                  <a:lnTo>
                    <a:pt x="379" y="10"/>
                  </a:lnTo>
                  <a:lnTo>
                    <a:pt x="380" y="10"/>
                  </a:lnTo>
                  <a:lnTo>
                    <a:pt x="382" y="12"/>
                  </a:lnTo>
                  <a:lnTo>
                    <a:pt x="382" y="14"/>
                  </a:lnTo>
                  <a:lnTo>
                    <a:pt x="384" y="16"/>
                  </a:lnTo>
                  <a:lnTo>
                    <a:pt x="384" y="16"/>
                  </a:lnTo>
                  <a:lnTo>
                    <a:pt x="385" y="17"/>
                  </a:lnTo>
                  <a:lnTo>
                    <a:pt x="387" y="17"/>
                  </a:lnTo>
                  <a:lnTo>
                    <a:pt x="392" y="15"/>
                  </a:lnTo>
                  <a:lnTo>
                    <a:pt x="394" y="14"/>
                  </a:lnTo>
                  <a:lnTo>
                    <a:pt x="395" y="15"/>
                  </a:lnTo>
                  <a:lnTo>
                    <a:pt x="395" y="16"/>
                  </a:lnTo>
                  <a:lnTo>
                    <a:pt x="395" y="16"/>
                  </a:lnTo>
                  <a:lnTo>
                    <a:pt x="396" y="18"/>
                  </a:lnTo>
                  <a:lnTo>
                    <a:pt x="398" y="19"/>
                  </a:lnTo>
                  <a:lnTo>
                    <a:pt x="406" y="18"/>
                  </a:lnTo>
                  <a:lnTo>
                    <a:pt x="406" y="18"/>
                  </a:lnTo>
                  <a:lnTo>
                    <a:pt x="408" y="18"/>
                  </a:lnTo>
                  <a:lnTo>
                    <a:pt x="409" y="17"/>
                  </a:lnTo>
                  <a:lnTo>
                    <a:pt x="411" y="13"/>
                  </a:lnTo>
                  <a:lnTo>
                    <a:pt x="413" y="11"/>
                  </a:lnTo>
                  <a:lnTo>
                    <a:pt x="415" y="10"/>
                  </a:lnTo>
                  <a:lnTo>
                    <a:pt x="418" y="10"/>
                  </a:lnTo>
                  <a:lnTo>
                    <a:pt x="418" y="10"/>
                  </a:lnTo>
                  <a:lnTo>
                    <a:pt x="418" y="12"/>
                  </a:lnTo>
                  <a:lnTo>
                    <a:pt x="419" y="13"/>
                  </a:lnTo>
                  <a:lnTo>
                    <a:pt x="424" y="13"/>
                  </a:lnTo>
                  <a:lnTo>
                    <a:pt x="427" y="12"/>
                  </a:lnTo>
                  <a:lnTo>
                    <a:pt x="429" y="13"/>
                  </a:lnTo>
                  <a:lnTo>
                    <a:pt x="432" y="14"/>
                  </a:lnTo>
                  <a:lnTo>
                    <a:pt x="433" y="16"/>
                  </a:lnTo>
                  <a:lnTo>
                    <a:pt x="433" y="16"/>
                  </a:lnTo>
                  <a:lnTo>
                    <a:pt x="436" y="16"/>
                  </a:lnTo>
                  <a:lnTo>
                    <a:pt x="438" y="16"/>
                  </a:lnTo>
                  <a:lnTo>
                    <a:pt x="440" y="13"/>
                  </a:lnTo>
                  <a:lnTo>
                    <a:pt x="442" y="11"/>
                  </a:lnTo>
                  <a:lnTo>
                    <a:pt x="444" y="10"/>
                  </a:lnTo>
                  <a:lnTo>
                    <a:pt x="446" y="10"/>
                  </a:lnTo>
                  <a:lnTo>
                    <a:pt x="446" y="10"/>
                  </a:lnTo>
                  <a:lnTo>
                    <a:pt x="448" y="9"/>
                  </a:lnTo>
                  <a:lnTo>
                    <a:pt x="449" y="9"/>
                  </a:lnTo>
                  <a:lnTo>
                    <a:pt x="450" y="11"/>
                  </a:lnTo>
                  <a:lnTo>
                    <a:pt x="450" y="13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4" y="14"/>
                  </a:lnTo>
                  <a:lnTo>
                    <a:pt x="456" y="13"/>
                  </a:lnTo>
                  <a:lnTo>
                    <a:pt x="458" y="12"/>
                  </a:lnTo>
                  <a:lnTo>
                    <a:pt x="460" y="12"/>
                  </a:lnTo>
                  <a:lnTo>
                    <a:pt x="460" y="12"/>
                  </a:lnTo>
                  <a:lnTo>
                    <a:pt x="459" y="16"/>
                  </a:lnTo>
                  <a:lnTo>
                    <a:pt x="459" y="18"/>
                  </a:lnTo>
                  <a:lnTo>
                    <a:pt x="459" y="19"/>
                  </a:lnTo>
                  <a:lnTo>
                    <a:pt x="460" y="20"/>
                  </a:lnTo>
                  <a:lnTo>
                    <a:pt x="464" y="21"/>
                  </a:lnTo>
                  <a:lnTo>
                    <a:pt x="464" y="21"/>
                  </a:lnTo>
                  <a:lnTo>
                    <a:pt x="464" y="36"/>
                  </a:lnTo>
                  <a:lnTo>
                    <a:pt x="464" y="36"/>
                  </a:lnTo>
                  <a:lnTo>
                    <a:pt x="466" y="36"/>
                  </a:lnTo>
                  <a:lnTo>
                    <a:pt x="466" y="34"/>
                  </a:lnTo>
                  <a:lnTo>
                    <a:pt x="466" y="30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72" y="30"/>
                  </a:lnTo>
                  <a:lnTo>
                    <a:pt x="476" y="31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79" y="30"/>
                  </a:lnTo>
                  <a:lnTo>
                    <a:pt x="480" y="27"/>
                  </a:lnTo>
                  <a:lnTo>
                    <a:pt x="480" y="27"/>
                  </a:lnTo>
                  <a:lnTo>
                    <a:pt x="482" y="29"/>
                  </a:lnTo>
                  <a:lnTo>
                    <a:pt x="483" y="30"/>
                  </a:lnTo>
                  <a:lnTo>
                    <a:pt x="488" y="30"/>
                  </a:lnTo>
                  <a:lnTo>
                    <a:pt x="491" y="31"/>
                  </a:lnTo>
                  <a:lnTo>
                    <a:pt x="494" y="32"/>
                  </a:lnTo>
                  <a:lnTo>
                    <a:pt x="494" y="34"/>
                  </a:lnTo>
                  <a:lnTo>
                    <a:pt x="494" y="34"/>
                  </a:lnTo>
                  <a:lnTo>
                    <a:pt x="496" y="33"/>
                  </a:lnTo>
                  <a:lnTo>
                    <a:pt x="498" y="32"/>
                  </a:lnTo>
                  <a:lnTo>
                    <a:pt x="499" y="30"/>
                  </a:lnTo>
                  <a:lnTo>
                    <a:pt x="503" y="30"/>
                  </a:lnTo>
                  <a:lnTo>
                    <a:pt x="503" y="30"/>
                  </a:lnTo>
                  <a:lnTo>
                    <a:pt x="503" y="32"/>
                  </a:lnTo>
                  <a:lnTo>
                    <a:pt x="505" y="32"/>
                  </a:lnTo>
                  <a:lnTo>
                    <a:pt x="506" y="31"/>
                  </a:lnTo>
                  <a:lnTo>
                    <a:pt x="507" y="30"/>
                  </a:lnTo>
                  <a:lnTo>
                    <a:pt x="507" y="30"/>
                  </a:lnTo>
                  <a:lnTo>
                    <a:pt x="508" y="31"/>
                  </a:lnTo>
                  <a:lnTo>
                    <a:pt x="509" y="32"/>
                  </a:lnTo>
                  <a:lnTo>
                    <a:pt x="509" y="36"/>
                  </a:lnTo>
                  <a:lnTo>
                    <a:pt x="509" y="36"/>
                  </a:lnTo>
                  <a:lnTo>
                    <a:pt x="512" y="35"/>
                  </a:lnTo>
                  <a:lnTo>
                    <a:pt x="515" y="35"/>
                  </a:lnTo>
                  <a:lnTo>
                    <a:pt x="518" y="39"/>
                  </a:lnTo>
                  <a:lnTo>
                    <a:pt x="518" y="39"/>
                  </a:lnTo>
                  <a:lnTo>
                    <a:pt x="520" y="38"/>
                  </a:lnTo>
                  <a:lnTo>
                    <a:pt x="520" y="37"/>
                  </a:lnTo>
                  <a:lnTo>
                    <a:pt x="521" y="35"/>
                  </a:lnTo>
                  <a:lnTo>
                    <a:pt x="521" y="32"/>
                  </a:lnTo>
                  <a:lnTo>
                    <a:pt x="523" y="30"/>
                  </a:lnTo>
                  <a:lnTo>
                    <a:pt x="523" y="30"/>
                  </a:lnTo>
                  <a:lnTo>
                    <a:pt x="525" y="31"/>
                  </a:lnTo>
                  <a:lnTo>
                    <a:pt x="526" y="32"/>
                  </a:lnTo>
                  <a:lnTo>
                    <a:pt x="526" y="33"/>
                  </a:lnTo>
                  <a:lnTo>
                    <a:pt x="526" y="34"/>
                  </a:lnTo>
                  <a:lnTo>
                    <a:pt x="523" y="41"/>
                  </a:lnTo>
                  <a:lnTo>
                    <a:pt x="523" y="41"/>
                  </a:lnTo>
                  <a:lnTo>
                    <a:pt x="526" y="41"/>
                  </a:lnTo>
                  <a:lnTo>
                    <a:pt x="528" y="40"/>
                  </a:lnTo>
                  <a:lnTo>
                    <a:pt x="529" y="39"/>
                  </a:lnTo>
                  <a:lnTo>
                    <a:pt x="530" y="37"/>
                  </a:lnTo>
                  <a:lnTo>
                    <a:pt x="531" y="36"/>
                  </a:lnTo>
                  <a:lnTo>
                    <a:pt x="532" y="34"/>
                  </a:lnTo>
                  <a:lnTo>
                    <a:pt x="536" y="34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41"/>
                  </a:lnTo>
                  <a:lnTo>
                    <a:pt x="537" y="44"/>
                  </a:lnTo>
                  <a:lnTo>
                    <a:pt x="539" y="47"/>
                  </a:lnTo>
                  <a:lnTo>
                    <a:pt x="539" y="47"/>
                  </a:lnTo>
                  <a:lnTo>
                    <a:pt x="543" y="47"/>
                  </a:lnTo>
                  <a:lnTo>
                    <a:pt x="546" y="45"/>
                  </a:lnTo>
                  <a:lnTo>
                    <a:pt x="548" y="43"/>
                  </a:lnTo>
                  <a:lnTo>
                    <a:pt x="549" y="39"/>
                  </a:lnTo>
                  <a:lnTo>
                    <a:pt x="549" y="39"/>
                  </a:lnTo>
                  <a:lnTo>
                    <a:pt x="551" y="39"/>
                  </a:lnTo>
                  <a:lnTo>
                    <a:pt x="551" y="41"/>
                  </a:lnTo>
                  <a:lnTo>
                    <a:pt x="551" y="45"/>
                  </a:lnTo>
                  <a:lnTo>
                    <a:pt x="551" y="45"/>
                  </a:lnTo>
                  <a:lnTo>
                    <a:pt x="553" y="47"/>
                  </a:lnTo>
                  <a:lnTo>
                    <a:pt x="553" y="50"/>
                  </a:lnTo>
                  <a:lnTo>
                    <a:pt x="555" y="57"/>
                  </a:lnTo>
                  <a:lnTo>
                    <a:pt x="555" y="57"/>
                  </a:lnTo>
                  <a:lnTo>
                    <a:pt x="557" y="56"/>
                  </a:lnTo>
                  <a:lnTo>
                    <a:pt x="559" y="53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2" y="53"/>
                  </a:lnTo>
                  <a:lnTo>
                    <a:pt x="575" y="57"/>
                  </a:lnTo>
                  <a:lnTo>
                    <a:pt x="575" y="57"/>
                  </a:lnTo>
                  <a:lnTo>
                    <a:pt x="579" y="54"/>
                  </a:lnTo>
                  <a:lnTo>
                    <a:pt x="583" y="52"/>
                  </a:lnTo>
                  <a:lnTo>
                    <a:pt x="588" y="51"/>
                  </a:lnTo>
                  <a:lnTo>
                    <a:pt x="594" y="50"/>
                  </a:lnTo>
                  <a:lnTo>
                    <a:pt x="594" y="50"/>
                  </a:lnTo>
                  <a:lnTo>
                    <a:pt x="597" y="54"/>
                  </a:lnTo>
                  <a:lnTo>
                    <a:pt x="597" y="59"/>
                  </a:lnTo>
                  <a:lnTo>
                    <a:pt x="597" y="59"/>
                  </a:lnTo>
                  <a:lnTo>
                    <a:pt x="601" y="59"/>
                  </a:lnTo>
                  <a:lnTo>
                    <a:pt x="604" y="60"/>
                  </a:lnTo>
                  <a:lnTo>
                    <a:pt x="607" y="62"/>
                  </a:lnTo>
                  <a:lnTo>
                    <a:pt x="610" y="63"/>
                  </a:lnTo>
                  <a:lnTo>
                    <a:pt x="610" y="63"/>
                  </a:lnTo>
                  <a:lnTo>
                    <a:pt x="610" y="70"/>
                  </a:lnTo>
                  <a:lnTo>
                    <a:pt x="611" y="75"/>
                  </a:lnTo>
                  <a:lnTo>
                    <a:pt x="612" y="79"/>
                  </a:lnTo>
                  <a:lnTo>
                    <a:pt x="612" y="85"/>
                  </a:lnTo>
                  <a:lnTo>
                    <a:pt x="612" y="85"/>
                  </a:lnTo>
                  <a:lnTo>
                    <a:pt x="607" y="85"/>
                  </a:lnTo>
                  <a:lnTo>
                    <a:pt x="603" y="85"/>
                  </a:lnTo>
                  <a:lnTo>
                    <a:pt x="600" y="83"/>
                  </a:lnTo>
                  <a:lnTo>
                    <a:pt x="599" y="81"/>
                  </a:lnTo>
                  <a:lnTo>
                    <a:pt x="599" y="79"/>
                  </a:lnTo>
                  <a:lnTo>
                    <a:pt x="599" y="79"/>
                  </a:lnTo>
                  <a:lnTo>
                    <a:pt x="597" y="79"/>
                  </a:lnTo>
                  <a:lnTo>
                    <a:pt x="593" y="79"/>
                  </a:lnTo>
                  <a:lnTo>
                    <a:pt x="590" y="79"/>
                  </a:lnTo>
                  <a:lnTo>
                    <a:pt x="588" y="79"/>
                  </a:lnTo>
                  <a:lnTo>
                    <a:pt x="588" y="79"/>
                  </a:lnTo>
                  <a:lnTo>
                    <a:pt x="585" y="75"/>
                  </a:lnTo>
                  <a:lnTo>
                    <a:pt x="585" y="75"/>
                  </a:lnTo>
                  <a:lnTo>
                    <a:pt x="583" y="75"/>
                  </a:lnTo>
                  <a:lnTo>
                    <a:pt x="581" y="77"/>
                  </a:lnTo>
                  <a:lnTo>
                    <a:pt x="578" y="77"/>
                  </a:lnTo>
                  <a:lnTo>
                    <a:pt x="575" y="77"/>
                  </a:lnTo>
                  <a:lnTo>
                    <a:pt x="575" y="77"/>
                  </a:lnTo>
                  <a:lnTo>
                    <a:pt x="572" y="75"/>
                  </a:lnTo>
                  <a:lnTo>
                    <a:pt x="569" y="73"/>
                  </a:lnTo>
                  <a:lnTo>
                    <a:pt x="564" y="72"/>
                  </a:lnTo>
                  <a:lnTo>
                    <a:pt x="559" y="71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2" y="67"/>
                  </a:lnTo>
                  <a:lnTo>
                    <a:pt x="551" y="65"/>
                  </a:lnTo>
                  <a:lnTo>
                    <a:pt x="549" y="65"/>
                  </a:lnTo>
                  <a:lnTo>
                    <a:pt x="549" y="65"/>
                  </a:lnTo>
                  <a:lnTo>
                    <a:pt x="549" y="67"/>
                  </a:lnTo>
                  <a:lnTo>
                    <a:pt x="549" y="67"/>
                  </a:lnTo>
                  <a:lnTo>
                    <a:pt x="546" y="66"/>
                  </a:lnTo>
                  <a:lnTo>
                    <a:pt x="542" y="63"/>
                  </a:lnTo>
                  <a:lnTo>
                    <a:pt x="537" y="60"/>
                  </a:lnTo>
                  <a:lnTo>
                    <a:pt x="534" y="57"/>
                  </a:lnTo>
                  <a:lnTo>
                    <a:pt x="534" y="57"/>
                  </a:lnTo>
                  <a:lnTo>
                    <a:pt x="519" y="57"/>
                  </a:lnTo>
                  <a:lnTo>
                    <a:pt x="512" y="56"/>
                  </a:lnTo>
                  <a:lnTo>
                    <a:pt x="505" y="55"/>
                  </a:lnTo>
                  <a:lnTo>
                    <a:pt x="505" y="55"/>
                  </a:lnTo>
                  <a:lnTo>
                    <a:pt x="504" y="53"/>
                  </a:lnTo>
                  <a:lnTo>
                    <a:pt x="504" y="53"/>
                  </a:lnTo>
                  <a:lnTo>
                    <a:pt x="503" y="52"/>
                  </a:lnTo>
                  <a:lnTo>
                    <a:pt x="503" y="52"/>
                  </a:lnTo>
                  <a:lnTo>
                    <a:pt x="498" y="52"/>
                  </a:lnTo>
                  <a:lnTo>
                    <a:pt x="496" y="51"/>
                  </a:lnTo>
                  <a:lnTo>
                    <a:pt x="496" y="47"/>
                  </a:lnTo>
                  <a:lnTo>
                    <a:pt x="496" y="47"/>
                  </a:lnTo>
                  <a:lnTo>
                    <a:pt x="493" y="48"/>
                  </a:lnTo>
                  <a:lnTo>
                    <a:pt x="489" y="50"/>
                  </a:lnTo>
                  <a:lnTo>
                    <a:pt x="488" y="50"/>
                  </a:lnTo>
                  <a:lnTo>
                    <a:pt x="487" y="50"/>
                  </a:lnTo>
                  <a:lnTo>
                    <a:pt x="487" y="48"/>
                  </a:lnTo>
                  <a:lnTo>
                    <a:pt x="487" y="45"/>
                  </a:lnTo>
                  <a:lnTo>
                    <a:pt x="487" y="45"/>
                  </a:lnTo>
                  <a:lnTo>
                    <a:pt x="483" y="45"/>
                  </a:lnTo>
                  <a:lnTo>
                    <a:pt x="480" y="46"/>
                  </a:lnTo>
                  <a:lnTo>
                    <a:pt x="477" y="46"/>
                  </a:lnTo>
                  <a:lnTo>
                    <a:pt x="474" y="45"/>
                  </a:lnTo>
                  <a:lnTo>
                    <a:pt x="474" y="45"/>
                  </a:lnTo>
                  <a:lnTo>
                    <a:pt x="472" y="44"/>
                  </a:lnTo>
                  <a:lnTo>
                    <a:pt x="472" y="43"/>
                  </a:lnTo>
                  <a:lnTo>
                    <a:pt x="472" y="43"/>
                  </a:lnTo>
                  <a:lnTo>
                    <a:pt x="469" y="43"/>
                  </a:lnTo>
                  <a:lnTo>
                    <a:pt x="468" y="44"/>
                  </a:lnTo>
                  <a:lnTo>
                    <a:pt x="466" y="45"/>
                  </a:lnTo>
                  <a:lnTo>
                    <a:pt x="466" y="45"/>
                  </a:lnTo>
                  <a:lnTo>
                    <a:pt x="461" y="43"/>
                  </a:lnTo>
                  <a:lnTo>
                    <a:pt x="456" y="41"/>
                  </a:lnTo>
                  <a:lnTo>
                    <a:pt x="456" y="41"/>
                  </a:lnTo>
                  <a:lnTo>
                    <a:pt x="452" y="39"/>
                  </a:lnTo>
                  <a:lnTo>
                    <a:pt x="445" y="37"/>
                  </a:lnTo>
                  <a:lnTo>
                    <a:pt x="440" y="37"/>
                  </a:lnTo>
                  <a:lnTo>
                    <a:pt x="433" y="39"/>
                  </a:lnTo>
                  <a:lnTo>
                    <a:pt x="433" y="39"/>
                  </a:lnTo>
                  <a:lnTo>
                    <a:pt x="433" y="37"/>
                  </a:lnTo>
                  <a:lnTo>
                    <a:pt x="431" y="36"/>
                  </a:lnTo>
                  <a:lnTo>
                    <a:pt x="428" y="35"/>
                  </a:lnTo>
                  <a:lnTo>
                    <a:pt x="424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19" y="36"/>
                  </a:lnTo>
                  <a:lnTo>
                    <a:pt x="418" y="34"/>
                  </a:lnTo>
                  <a:lnTo>
                    <a:pt x="418" y="34"/>
                  </a:lnTo>
                  <a:lnTo>
                    <a:pt x="408" y="32"/>
                  </a:lnTo>
                  <a:lnTo>
                    <a:pt x="408" y="32"/>
                  </a:lnTo>
                  <a:lnTo>
                    <a:pt x="403" y="32"/>
                  </a:lnTo>
                  <a:lnTo>
                    <a:pt x="398" y="33"/>
                  </a:lnTo>
                  <a:lnTo>
                    <a:pt x="393" y="33"/>
                  </a:lnTo>
                  <a:lnTo>
                    <a:pt x="391" y="32"/>
                  </a:lnTo>
                  <a:lnTo>
                    <a:pt x="388" y="30"/>
                  </a:lnTo>
                  <a:lnTo>
                    <a:pt x="388" y="30"/>
                  </a:lnTo>
                  <a:lnTo>
                    <a:pt x="380" y="32"/>
                  </a:lnTo>
                  <a:lnTo>
                    <a:pt x="376" y="32"/>
                  </a:lnTo>
                  <a:lnTo>
                    <a:pt x="371" y="32"/>
                  </a:lnTo>
                  <a:lnTo>
                    <a:pt x="371" y="32"/>
                  </a:lnTo>
                  <a:lnTo>
                    <a:pt x="371" y="31"/>
                  </a:lnTo>
                  <a:lnTo>
                    <a:pt x="370" y="30"/>
                  </a:lnTo>
                  <a:lnTo>
                    <a:pt x="366" y="30"/>
                  </a:lnTo>
                  <a:lnTo>
                    <a:pt x="364" y="30"/>
                  </a:lnTo>
                  <a:lnTo>
                    <a:pt x="363" y="29"/>
                  </a:lnTo>
                  <a:lnTo>
                    <a:pt x="363" y="27"/>
                  </a:lnTo>
                  <a:lnTo>
                    <a:pt x="363" y="25"/>
                  </a:lnTo>
                  <a:lnTo>
                    <a:pt x="363" y="25"/>
                  </a:lnTo>
                  <a:lnTo>
                    <a:pt x="360" y="29"/>
                  </a:lnTo>
                  <a:lnTo>
                    <a:pt x="356" y="30"/>
                  </a:lnTo>
                  <a:lnTo>
                    <a:pt x="350" y="30"/>
                  </a:lnTo>
                  <a:lnTo>
                    <a:pt x="343" y="30"/>
                  </a:lnTo>
                  <a:lnTo>
                    <a:pt x="329" y="29"/>
                  </a:lnTo>
                  <a:lnTo>
                    <a:pt x="321" y="29"/>
                  </a:lnTo>
                  <a:lnTo>
                    <a:pt x="314" y="30"/>
                  </a:lnTo>
                  <a:lnTo>
                    <a:pt x="314" y="30"/>
                  </a:lnTo>
                  <a:lnTo>
                    <a:pt x="311" y="31"/>
                  </a:lnTo>
                  <a:lnTo>
                    <a:pt x="305" y="30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5" y="31"/>
                  </a:lnTo>
                  <a:lnTo>
                    <a:pt x="291" y="32"/>
                  </a:lnTo>
                  <a:lnTo>
                    <a:pt x="285" y="33"/>
                  </a:lnTo>
                  <a:lnTo>
                    <a:pt x="278" y="32"/>
                  </a:lnTo>
                  <a:lnTo>
                    <a:pt x="278" y="32"/>
                  </a:lnTo>
                  <a:lnTo>
                    <a:pt x="274" y="31"/>
                  </a:lnTo>
                  <a:lnTo>
                    <a:pt x="265" y="32"/>
                  </a:lnTo>
                  <a:lnTo>
                    <a:pt x="265" y="32"/>
                  </a:lnTo>
                  <a:lnTo>
                    <a:pt x="260" y="34"/>
                  </a:lnTo>
                  <a:lnTo>
                    <a:pt x="256" y="35"/>
                  </a:lnTo>
                  <a:lnTo>
                    <a:pt x="255" y="35"/>
                  </a:lnTo>
                  <a:lnTo>
                    <a:pt x="254" y="34"/>
                  </a:lnTo>
                  <a:lnTo>
                    <a:pt x="254" y="34"/>
                  </a:lnTo>
                  <a:lnTo>
                    <a:pt x="253" y="33"/>
                  </a:lnTo>
                  <a:lnTo>
                    <a:pt x="252" y="33"/>
                  </a:lnTo>
                  <a:lnTo>
                    <a:pt x="250" y="34"/>
                  </a:lnTo>
                  <a:lnTo>
                    <a:pt x="250" y="34"/>
                  </a:lnTo>
                  <a:lnTo>
                    <a:pt x="238" y="35"/>
                  </a:lnTo>
                  <a:lnTo>
                    <a:pt x="228" y="35"/>
                  </a:lnTo>
                  <a:lnTo>
                    <a:pt x="217" y="36"/>
                  </a:lnTo>
                  <a:lnTo>
                    <a:pt x="212" y="37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4"/>
                  </a:lnTo>
                  <a:lnTo>
                    <a:pt x="207" y="34"/>
                  </a:lnTo>
                  <a:lnTo>
                    <a:pt x="205" y="35"/>
                  </a:lnTo>
                  <a:lnTo>
                    <a:pt x="202" y="35"/>
                  </a:lnTo>
                  <a:lnTo>
                    <a:pt x="199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96" y="38"/>
                  </a:lnTo>
                  <a:lnTo>
                    <a:pt x="194" y="38"/>
                  </a:lnTo>
                  <a:lnTo>
                    <a:pt x="189" y="39"/>
                  </a:lnTo>
                  <a:lnTo>
                    <a:pt x="189" y="39"/>
                  </a:lnTo>
                  <a:lnTo>
                    <a:pt x="189" y="40"/>
                  </a:lnTo>
                  <a:lnTo>
                    <a:pt x="188" y="41"/>
                  </a:lnTo>
                  <a:lnTo>
                    <a:pt x="187" y="41"/>
                  </a:lnTo>
                  <a:lnTo>
                    <a:pt x="187" y="41"/>
                  </a:lnTo>
                  <a:lnTo>
                    <a:pt x="185" y="40"/>
                  </a:lnTo>
                  <a:lnTo>
                    <a:pt x="182" y="41"/>
                  </a:lnTo>
                  <a:lnTo>
                    <a:pt x="182" y="41"/>
                  </a:lnTo>
                  <a:lnTo>
                    <a:pt x="179" y="42"/>
                  </a:lnTo>
                  <a:lnTo>
                    <a:pt x="177" y="43"/>
                  </a:lnTo>
                  <a:lnTo>
                    <a:pt x="175" y="43"/>
                  </a:lnTo>
                  <a:lnTo>
                    <a:pt x="175" y="43"/>
                  </a:lnTo>
                  <a:lnTo>
                    <a:pt x="174" y="42"/>
                  </a:lnTo>
                  <a:lnTo>
                    <a:pt x="173" y="41"/>
                  </a:lnTo>
                  <a:lnTo>
                    <a:pt x="173" y="41"/>
                  </a:lnTo>
                  <a:lnTo>
                    <a:pt x="173" y="41"/>
                  </a:lnTo>
                  <a:lnTo>
                    <a:pt x="171" y="42"/>
                  </a:lnTo>
                  <a:lnTo>
                    <a:pt x="169" y="43"/>
                  </a:lnTo>
                  <a:lnTo>
                    <a:pt x="165" y="45"/>
                  </a:lnTo>
                  <a:lnTo>
                    <a:pt x="165" y="45"/>
                  </a:lnTo>
                  <a:lnTo>
                    <a:pt x="160" y="45"/>
                  </a:lnTo>
                  <a:lnTo>
                    <a:pt x="157" y="45"/>
                  </a:lnTo>
                  <a:lnTo>
                    <a:pt x="157" y="45"/>
                  </a:lnTo>
                  <a:lnTo>
                    <a:pt x="154" y="46"/>
                  </a:lnTo>
                  <a:lnTo>
                    <a:pt x="151" y="47"/>
                  </a:lnTo>
                  <a:lnTo>
                    <a:pt x="151" y="47"/>
                  </a:lnTo>
                  <a:lnTo>
                    <a:pt x="148" y="47"/>
                  </a:lnTo>
                  <a:lnTo>
                    <a:pt x="146" y="46"/>
                  </a:lnTo>
                  <a:lnTo>
                    <a:pt x="143" y="46"/>
                  </a:lnTo>
                  <a:lnTo>
                    <a:pt x="139" y="47"/>
                  </a:lnTo>
                  <a:lnTo>
                    <a:pt x="139" y="47"/>
                  </a:lnTo>
                  <a:lnTo>
                    <a:pt x="135" y="50"/>
                  </a:lnTo>
                  <a:lnTo>
                    <a:pt x="130" y="52"/>
                  </a:lnTo>
                  <a:lnTo>
                    <a:pt x="119" y="55"/>
                  </a:lnTo>
                  <a:lnTo>
                    <a:pt x="119" y="55"/>
                  </a:lnTo>
                  <a:lnTo>
                    <a:pt x="110" y="57"/>
                  </a:lnTo>
                  <a:lnTo>
                    <a:pt x="110" y="57"/>
                  </a:lnTo>
                  <a:lnTo>
                    <a:pt x="108" y="58"/>
                  </a:lnTo>
                  <a:lnTo>
                    <a:pt x="105" y="59"/>
                  </a:lnTo>
                  <a:lnTo>
                    <a:pt x="100" y="60"/>
                  </a:lnTo>
                  <a:lnTo>
                    <a:pt x="97" y="61"/>
                  </a:lnTo>
                  <a:lnTo>
                    <a:pt x="97" y="61"/>
                  </a:lnTo>
                  <a:lnTo>
                    <a:pt x="94" y="62"/>
                  </a:lnTo>
                  <a:lnTo>
                    <a:pt x="90" y="63"/>
                  </a:lnTo>
                  <a:lnTo>
                    <a:pt x="90" y="63"/>
                  </a:lnTo>
                  <a:lnTo>
                    <a:pt x="83" y="65"/>
                  </a:lnTo>
                  <a:lnTo>
                    <a:pt x="77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67" y="70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46" y="77"/>
                  </a:lnTo>
                  <a:lnTo>
                    <a:pt x="32" y="82"/>
                  </a:lnTo>
                  <a:lnTo>
                    <a:pt x="17" y="85"/>
                  </a:lnTo>
                  <a:lnTo>
                    <a:pt x="1" y="88"/>
                  </a:lnTo>
                  <a:lnTo>
                    <a:pt x="1" y="88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0" y="74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9" y="73"/>
                  </a:lnTo>
                  <a:lnTo>
                    <a:pt x="9" y="72"/>
                  </a:lnTo>
                  <a:lnTo>
                    <a:pt x="10" y="70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13" y="64"/>
                  </a:lnTo>
                  <a:lnTo>
                    <a:pt x="12" y="63"/>
                  </a:lnTo>
                  <a:lnTo>
                    <a:pt x="11" y="63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4" y="61"/>
                  </a:lnTo>
                  <a:lnTo>
                    <a:pt x="16" y="60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7" y="60"/>
                  </a:lnTo>
                  <a:lnTo>
                    <a:pt x="18" y="61"/>
                  </a:lnTo>
                  <a:lnTo>
                    <a:pt x="20" y="62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0" y="64"/>
                  </a:lnTo>
                  <a:lnTo>
                    <a:pt x="18" y="65"/>
                  </a:lnTo>
                  <a:lnTo>
                    <a:pt x="17" y="66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7" y="70"/>
                  </a:lnTo>
                  <a:lnTo>
                    <a:pt x="18" y="70"/>
                  </a:lnTo>
                  <a:lnTo>
                    <a:pt x="21" y="70"/>
                  </a:lnTo>
                  <a:lnTo>
                    <a:pt x="23" y="68"/>
                  </a:lnTo>
                  <a:lnTo>
                    <a:pt x="24" y="68"/>
                  </a:lnTo>
                  <a:lnTo>
                    <a:pt x="25" y="70"/>
                  </a:lnTo>
                  <a:lnTo>
                    <a:pt x="25" y="70"/>
                  </a:lnTo>
                  <a:lnTo>
                    <a:pt x="26" y="70"/>
                  </a:lnTo>
                  <a:lnTo>
                    <a:pt x="27" y="67"/>
                  </a:lnTo>
                  <a:lnTo>
                    <a:pt x="27" y="63"/>
                  </a:lnTo>
                  <a:lnTo>
                    <a:pt x="27" y="58"/>
                  </a:lnTo>
                  <a:lnTo>
                    <a:pt x="27" y="56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1" y="55"/>
                  </a:lnTo>
                  <a:lnTo>
                    <a:pt x="33" y="56"/>
                  </a:lnTo>
                  <a:lnTo>
                    <a:pt x="34" y="59"/>
                  </a:lnTo>
                  <a:lnTo>
                    <a:pt x="34" y="63"/>
                  </a:lnTo>
                  <a:lnTo>
                    <a:pt x="34" y="63"/>
                  </a:lnTo>
                  <a:lnTo>
                    <a:pt x="43" y="63"/>
                  </a:lnTo>
                  <a:lnTo>
                    <a:pt x="43" y="63"/>
                  </a:lnTo>
                  <a:lnTo>
                    <a:pt x="46" y="60"/>
                  </a:lnTo>
                  <a:lnTo>
                    <a:pt x="48" y="57"/>
                  </a:lnTo>
                  <a:lnTo>
                    <a:pt x="48" y="57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3" y="58"/>
                  </a:lnTo>
                  <a:lnTo>
                    <a:pt x="55" y="58"/>
                  </a:lnTo>
                  <a:lnTo>
                    <a:pt x="57" y="55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61" y="50"/>
                  </a:lnTo>
                  <a:lnTo>
                    <a:pt x="63" y="51"/>
                  </a:lnTo>
                  <a:lnTo>
                    <a:pt x="64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7" y="52"/>
                  </a:lnTo>
                  <a:lnTo>
                    <a:pt x="69" y="51"/>
                  </a:lnTo>
                  <a:lnTo>
                    <a:pt x="71" y="47"/>
                  </a:lnTo>
                  <a:lnTo>
                    <a:pt x="73" y="46"/>
                  </a:lnTo>
                  <a:lnTo>
                    <a:pt x="75" y="46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8" y="44"/>
                  </a:lnTo>
                  <a:lnTo>
                    <a:pt x="80" y="41"/>
                  </a:lnTo>
                  <a:lnTo>
                    <a:pt x="83" y="38"/>
                  </a:lnTo>
                  <a:lnTo>
                    <a:pt x="84" y="34"/>
                  </a:lnTo>
                  <a:lnTo>
                    <a:pt x="84" y="34"/>
                  </a:lnTo>
                  <a:close/>
                  <a:moveTo>
                    <a:pt x="68" y="57"/>
                  </a:moveTo>
                  <a:lnTo>
                    <a:pt x="68" y="57"/>
                  </a:lnTo>
                  <a:lnTo>
                    <a:pt x="72" y="57"/>
                  </a:lnTo>
                  <a:lnTo>
                    <a:pt x="72" y="57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8" y="57"/>
                  </a:lnTo>
                  <a:lnTo>
                    <a:pt x="68" y="57"/>
                  </a:lnTo>
                  <a:close/>
                  <a:moveTo>
                    <a:pt x="64" y="63"/>
                  </a:moveTo>
                  <a:lnTo>
                    <a:pt x="64" y="63"/>
                  </a:lnTo>
                  <a:lnTo>
                    <a:pt x="65" y="59"/>
                  </a:lnTo>
                  <a:lnTo>
                    <a:pt x="66" y="57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63" y="54"/>
                  </a:lnTo>
                  <a:lnTo>
                    <a:pt x="62" y="55"/>
                  </a:lnTo>
                  <a:lnTo>
                    <a:pt x="59" y="56"/>
                  </a:lnTo>
                  <a:lnTo>
                    <a:pt x="59" y="58"/>
                  </a:lnTo>
                  <a:lnTo>
                    <a:pt x="59" y="60"/>
                  </a:lnTo>
                  <a:lnTo>
                    <a:pt x="59" y="61"/>
                  </a:lnTo>
                  <a:lnTo>
                    <a:pt x="62" y="63"/>
                  </a:lnTo>
                  <a:lnTo>
                    <a:pt x="64" y="63"/>
                  </a:lnTo>
                  <a:lnTo>
                    <a:pt x="6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8" name="Freeform 27"/>
            <p:cNvSpPr>
              <a:spLocks noEditPoints="1"/>
            </p:cNvSpPr>
            <p:nvPr/>
          </p:nvSpPr>
          <p:spPr bwMode="auto">
            <a:xfrm>
              <a:off x="2703513" y="1966913"/>
              <a:ext cx="862012" cy="1081088"/>
            </a:xfrm>
            <a:custGeom>
              <a:avLst/>
              <a:gdLst>
                <a:gd name="T0" fmla="*/ 374 w 543"/>
                <a:gd name="T1" fmla="*/ 285 h 681"/>
                <a:gd name="T2" fmla="*/ 360 w 543"/>
                <a:gd name="T3" fmla="*/ 262 h 681"/>
                <a:gd name="T4" fmla="*/ 347 w 543"/>
                <a:gd name="T5" fmla="*/ 252 h 681"/>
                <a:gd name="T6" fmla="*/ 319 w 543"/>
                <a:gd name="T7" fmla="*/ 224 h 681"/>
                <a:gd name="T8" fmla="*/ 296 w 543"/>
                <a:gd name="T9" fmla="*/ 208 h 681"/>
                <a:gd name="T10" fmla="*/ 279 w 543"/>
                <a:gd name="T11" fmla="*/ 192 h 681"/>
                <a:gd name="T12" fmla="*/ 253 w 543"/>
                <a:gd name="T13" fmla="*/ 162 h 681"/>
                <a:gd name="T14" fmla="*/ 212 w 543"/>
                <a:gd name="T15" fmla="*/ 127 h 681"/>
                <a:gd name="T16" fmla="*/ 167 w 543"/>
                <a:gd name="T17" fmla="*/ 95 h 681"/>
                <a:gd name="T18" fmla="*/ 133 w 543"/>
                <a:gd name="T19" fmla="*/ 73 h 681"/>
                <a:gd name="T20" fmla="*/ 129 w 543"/>
                <a:gd name="T21" fmla="*/ 77 h 681"/>
                <a:gd name="T22" fmla="*/ 105 w 543"/>
                <a:gd name="T23" fmla="*/ 61 h 681"/>
                <a:gd name="T24" fmla="*/ 91 w 543"/>
                <a:gd name="T25" fmla="*/ 52 h 681"/>
                <a:gd name="T26" fmla="*/ 44 w 543"/>
                <a:gd name="T27" fmla="*/ 36 h 681"/>
                <a:gd name="T28" fmla="*/ 4 w 543"/>
                <a:gd name="T29" fmla="*/ 9 h 681"/>
                <a:gd name="T30" fmla="*/ 27 w 543"/>
                <a:gd name="T31" fmla="*/ 4 h 681"/>
                <a:gd name="T32" fmla="*/ 40 w 543"/>
                <a:gd name="T33" fmla="*/ 17 h 681"/>
                <a:gd name="T34" fmla="*/ 95 w 543"/>
                <a:gd name="T35" fmla="*/ 24 h 681"/>
                <a:gd name="T36" fmla="*/ 110 w 543"/>
                <a:gd name="T37" fmla="*/ 39 h 681"/>
                <a:gd name="T38" fmla="*/ 133 w 543"/>
                <a:gd name="T39" fmla="*/ 57 h 681"/>
                <a:gd name="T40" fmla="*/ 152 w 543"/>
                <a:gd name="T41" fmla="*/ 73 h 681"/>
                <a:gd name="T42" fmla="*/ 178 w 543"/>
                <a:gd name="T43" fmla="*/ 73 h 681"/>
                <a:gd name="T44" fmla="*/ 193 w 543"/>
                <a:gd name="T45" fmla="*/ 98 h 681"/>
                <a:gd name="T46" fmla="*/ 222 w 543"/>
                <a:gd name="T47" fmla="*/ 100 h 681"/>
                <a:gd name="T48" fmla="*/ 238 w 543"/>
                <a:gd name="T49" fmla="*/ 123 h 681"/>
                <a:gd name="T50" fmla="*/ 259 w 543"/>
                <a:gd name="T51" fmla="*/ 143 h 681"/>
                <a:gd name="T52" fmla="*/ 285 w 543"/>
                <a:gd name="T53" fmla="*/ 160 h 681"/>
                <a:gd name="T54" fmla="*/ 316 w 543"/>
                <a:gd name="T55" fmla="*/ 188 h 681"/>
                <a:gd name="T56" fmla="*/ 351 w 543"/>
                <a:gd name="T57" fmla="*/ 232 h 681"/>
                <a:gd name="T58" fmla="*/ 367 w 543"/>
                <a:gd name="T59" fmla="*/ 248 h 681"/>
                <a:gd name="T60" fmla="*/ 387 w 543"/>
                <a:gd name="T61" fmla="*/ 263 h 681"/>
                <a:gd name="T62" fmla="*/ 396 w 543"/>
                <a:gd name="T63" fmla="*/ 291 h 681"/>
                <a:gd name="T64" fmla="*/ 416 w 543"/>
                <a:gd name="T65" fmla="*/ 318 h 681"/>
                <a:gd name="T66" fmla="*/ 432 w 543"/>
                <a:gd name="T67" fmla="*/ 331 h 681"/>
                <a:gd name="T68" fmla="*/ 441 w 543"/>
                <a:gd name="T69" fmla="*/ 361 h 681"/>
                <a:gd name="T70" fmla="*/ 447 w 543"/>
                <a:gd name="T71" fmla="*/ 370 h 681"/>
                <a:gd name="T72" fmla="*/ 459 w 543"/>
                <a:gd name="T73" fmla="*/ 395 h 681"/>
                <a:gd name="T74" fmla="*/ 463 w 543"/>
                <a:gd name="T75" fmla="*/ 414 h 681"/>
                <a:gd name="T76" fmla="*/ 477 w 543"/>
                <a:gd name="T77" fmla="*/ 437 h 681"/>
                <a:gd name="T78" fmla="*/ 496 w 543"/>
                <a:gd name="T79" fmla="*/ 468 h 681"/>
                <a:gd name="T80" fmla="*/ 509 w 543"/>
                <a:gd name="T81" fmla="*/ 513 h 681"/>
                <a:gd name="T82" fmla="*/ 509 w 543"/>
                <a:gd name="T83" fmla="*/ 531 h 681"/>
                <a:gd name="T84" fmla="*/ 517 w 543"/>
                <a:gd name="T85" fmla="*/ 568 h 681"/>
                <a:gd name="T86" fmla="*/ 515 w 543"/>
                <a:gd name="T87" fmla="*/ 582 h 681"/>
                <a:gd name="T88" fmla="*/ 529 w 543"/>
                <a:gd name="T89" fmla="*/ 603 h 681"/>
                <a:gd name="T90" fmla="*/ 535 w 543"/>
                <a:gd name="T91" fmla="*/ 630 h 681"/>
                <a:gd name="T92" fmla="*/ 542 w 543"/>
                <a:gd name="T93" fmla="*/ 650 h 681"/>
                <a:gd name="T94" fmla="*/ 535 w 543"/>
                <a:gd name="T95" fmla="*/ 681 h 681"/>
                <a:gd name="T96" fmla="*/ 520 w 543"/>
                <a:gd name="T97" fmla="*/ 645 h 681"/>
                <a:gd name="T98" fmla="*/ 509 w 543"/>
                <a:gd name="T99" fmla="*/ 618 h 681"/>
                <a:gd name="T100" fmla="*/ 501 w 543"/>
                <a:gd name="T101" fmla="*/ 589 h 681"/>
                <a:gd name="T102" fmla="*/ 497 w 543"/>
                <a:gd name="T103" fmla="*/ 552 h 681"/>
                <a:gd name="T104" fmla="*/ 479 w 543"/>
                <a:gd name="T105" fmla="*/ 501 h 681"/>
                <a:gd name="T106" fmla="*/ 479 w 543"/>
                <a:gd name="T107" fmla="*/ 484 h 681"/>
                <a:gd name="T108" fmla="*/ 459 w 543"/>
                <a:gd name="T109" fmla="*/ 452 h 681"/>
                <a:gd name="T110" fmla="*/ 441 w 543"/>
                <a:gd name="T111" fmla="*/ 410 h 681"/>
                <a:gd name="T112" fmla="*/ 430 w 543"/>
                <a:gd name="T113" fmla="*/ 383 h 681"/>
                <a:gd name="T114" fmla="*/ 418 w 543"/>
                <a:gd name="T115" fmla="*/ 351 h 681"/>
                <a:gd name="T116" fmla="*/ 406 w 543"/>
                <a:gd name="T117" fmla="*/ 336 h 681"/>
                <a:gd name="T118" fmla="*/ 388 w 543"/>
                <a:gd name="T119" fmla="*/ 306 h 681"/>
                <a:gd name="T120" fmla="*/ 517 w 543"/>
                <a:gd name="T121" fmla="*/ 616 h 681"/>
                <a:gd name="T122" fmla="*/ 513 w 543"/>
                <a:gd name="T123" fmla="*/ 59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3" h="681">
                  <a:moveTo>
                    <a:pt x="387" y="300"/>
                  </a:moveTo>
                  <a:lnTo>
                    <a:pt x="387" y="300"/>
                  </a:lnTo>
                  <a:lnTo>
                    <a:pt x="389" y="298"/>
                  </a:lnTo>
                  <a:lnTo>
                    <a:pt x="392" y="297"/>
                  </a:lnTo>
                  <a:lnTo>
                    <a:pt x="392" y="297"/>
                  </a:lnTo>
                  <a:lnTo>
                    <a:pt x="391" y="295"/>
                  </a:lnTo>
                  <a:lnTo>
                    <a:pt x="390" y="293"/>
                  </a:lnTo>
                  <a:lnTo>
                    <a:pt x="389" y="292"/>
                  </a:lnTo>
                  <a:lnTo>
                    <a:pt x="387" y="291"/>
                  </a:lnTo>
                  <a:lnTo>
                    <a:pt x="381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7"/>
                  </a:lnTo>
                  <a:lnTo>
                    <a:pt x="374" y="285"/>
                  </a:lnTo>
                  <a:lnTo>
                    <a:pt x="376" y="282"/>
                  </a:lnTo>
                  <a:lnTo>
                    <a:pt x="376" y="282"/>
                  </a:lnTo>
                  <a:lnTo>
                    <a:pt x="372" y="283"/>
                  </a:lnTo>
                  <a:lnTo>
                    <a:pt x="370" y="281"/>
                  </a:lnTo>
                  <a:lnTo>
                    <a:pt x="367" y="275"/>
                  </a:lnTo>
                  <a:lnTo>
                    <a:pt x="367" y="275"/>
                  </a:lnTo>
                  <a:lnTo>
                    <a:pt x="365" y="273"/>
                  </a:lnTo>
                  <a:lnTo>
                    <a:pt x="361" y="271"/>
                  </a:lnTo>
                  <a:lnTo>
                    <a:pt x="358" y="270"/>
                  </a:lnTo>
                  <a:lnTo>
                    <a:pt x="356" y="269"/>
                  </a:lnTo>
                  <a:lnTo>
                    <a:pt x="356" y="269"/>
                  </a:lnTo>
                  <a:lnTo>
                    <a:pt x="356" y="266"/>
                  </a:lnTo>
                  <a:lnTo>
                    <a:pt x="357" y="264"/>
                  </a:lnTo>
                  <a:lnTo>
                    <a:pt x="358" y="263"/>
                  </a:lnTo>
                  <a:lnTo>
                    <a:pt x="360" y="262"/>
                  </a:lnTo>
                  <a:lnTo>
                    <a:pt x="360" y="262"/>
                  </a:lnTo>
                  <a:lnTo>
                    <a:pt x="358" y="260"/>
                  </a:lnTo>
                  <a:lnTo>
                    <a:pt x="357" y="259"/>
                  </a:lnTo>
                  <a:lnTo>
                    <a:pt x="354" y="259"/>
                  </a:lnTo>
                  <a:lnTo>
                    <a:pt x="352" y="259"/>
                  </a:lnTo>
                  <a:lnTo>
                    <a:pt x="349" y="257"/>
                  </a:lnTo>
                  <a:lnTo>
                    <a:pt x="349" y="257"/>
                  </a:lnTo>
                  <a:lnTo>
                    <a:pt x="349" y="256"/>
                  </a:lnTo>
                  <a:lnTo>
                    <a:pt x="351" y="255"/>
                  </a:lnTo>
                  <a:lnTo>
                    <a:pt x="353" y="255"/>
                  </a:lnTo>
                  <a:lnTo>
                    <a:pt x="353" y="255"/>
                  </a:lnTo>
                  <a:lnTo>
                    <a:pt x="353" y="253"/>
                  </a:lnTo>
                  <a:lnTo>
                    <a:pt x="353" y="252"/>
                  </a:lnTo>
                  <a:lnTo>
                    <a:pt x="350" y="252"/>
                  </a:lnTo>
                  <a:lnTo>
                    <a:pt x="347" y="252"/>
                  </a:lnTo>
                  <a:lnTo>
                    <a:pt x="345" y="251"/>
                  </a:lnTo>
                  <a:lnTo>
                    <a:pt x="345" y="248"/>
                  </a:lnTo>
                  <a:lnTo>
                    <a:pt x="345" y="248"/>
                  </a:lnTo>
                  <a:lnTo>
                    <a:pt x="339" y="248"/>
                  </a:lnTo>
                  <a:lnTo>
                    <a:pt x="334" y="246"/>
                  </a:lnTo>
                  <a:lnTo>
                    <a:pt x="331" y="244"/>
                  </a:lnTo>
                  <a:lnTo>
                    <a:pt x="327" y="242"/>
                  </a:lnTo>
                  <a:lnTo>
                    <a:pt x="327" y="242"/>
                  </a:lnTo>
                  <a:lnTo>
                    <a:pt x="327" y="239"/>
                  </a:lnTo>
                  <a:lnTo>
                    <a:pt x="326" y="235"/>
                  </a:lnTo>
                  <a:lnTo>
                    <a:pt x="324" y="232"/>
                  </a:lnTo>
                  <a:lnTo>
                    <a:pt x="321" y="229"/>
                  </a:lnTo>
                  <a:lnTo>
                    <a:pt x="320" y="226"/>
                  </a:lnTo>
                  <a:lnTo>
                    <a:pt x="319" y="224"/>
                  </a:lnTo>
                  <a:lnTo>
                    <a:pt x="319" y="224"/>
                  </a:lnTo>
                  <a:lnTo>
                    <a:pt x="317" y="224"/>
                  </a:lnTo>
                  <a:lnTo>
                    <a:pt x="315" y="223"/>
                  </a:lnTo>
                  <a:lnTo>
                    <a:pt x="313" y="222"/>
                  </a:lnTo>
                  <a:lnTo>
                    <a:pt x="311" y="222"/>
                  </a:lnTo>
                  <a:lnTo>
                    <a:pt x="311" y="222"/>
                  </a:lnTo>
                  <a:lnTo>
                    <a:pt x="311" y="220"/>
                  </a:lnTo>
                  <a:lnTo>
                    <a:pt x="310" y="217"/>
                  </a:lnTo>
                  <a:lnTo>
                    <a:pt x="308" y="215"/>
                  </a:lnTo>
                  <a:lnTo>
                    <a:pt x="306" y="213"/>
                  </a:lnTo>
                  <a:lnTo>
                    <a:pt x="305" y="212"/>
                  </a:lnTo>
                  <a:lnTo>
                    <a:pt x="305" y="210"/>
                  </a:lnTo>
                  <a:lnTo>
                    <a:pt x="305" y="210"/>
                  </a:lnTo>
                  <a:lnTo>
                    <a:pt x="301" y="210"/>
                  </a:lnTo>
                  <a:lnTo>
                    <a:pt x="299" y="210"/>
                  </a:lnTo>
                  <a:lnTo>
                    <a:pt x="296" y="208"/>
                  </a:lnTo>
                  <a:lnTo>
                    <a:pt x="294" y="204"/>
                  </a:lnTo>
                  <a:lnTo>
                    <a:pt x="291" y="202"/>
                  </a:lnTo>
                  <a:lnTo>
                    <a:pt x="291" y="202"/>
                  </a:lnTo>
                  <a:lnTo>
                    <a:pt x="287" y="201"/>
                  </a:lnTo>
                  <a:lnTo>
                    <a:pt x="286" y="200"/>
                  </a:lnTo>
                  <a:lnTo>
                    <a:pt x="284" y="199"/>
                  </a:lnTo>
                  <a:lnTo>
                    <a:pt x="284" y="199"/>
                  </a:lnTo>
                  <a:lnTo>
                    <a:pt x="284" y="196"/>
                  </a:lnTo>
                  <a:lnTo>
                    <a:pt x="284" y="194"/>
                  </a:lnTo>
                  <a:lnTo>
                    <a:pt x="284" y="194"/>
                  </a:lnTo>
                  <a:lnTo>
                    <a:pt x="283" y="194"/>
                  </a:lnTo>
                  <a:lnTo>
                    <a:pt x="282" y="194"/>
                  </a:lnTo>
                  <a:lnTo>
                    <a:pt x="280" y="194"/>
                  </a:lnTo>
                  <a:lnTo>
                    <a:pt x="279" y="192"/>
                  </a:lnTo>
                  <a:lnTo>
                    <a:pt x="279" y="192"/>
                  </a:lnTo>
                  <a:lnTo>
                    <a:pt x="278" y="190"/>
                  </a:lnTo>
                  <a:lnTo>
                    <a:pt x="275" y="187"/>
                  </a:lnTo>
                  <a:lnTo>
                    <a:pt x="268" y="184"/>
                  </a:lnTo>
                  <a:lnTo>
                    <a:pt x="268" y="184"/>
                  </a:lnTo>
                  <a:lnTo>
                    <a:pt x="269" y="182"/>
                  </a:lnTo>
                  <a:lnTo>
                    <a:pt x="269" y="180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2" y="174"/>
                  </a:lnTo>
                  <a:lnTo>
                    <a:pt x="262" y="174"/>
                  </a:lnTo>
                  <a:lnTo>
                    <a:pt x="260" y="171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5" y="164"/>
                  </a:lnTo>
                  <a:lnTo>
                    <a:pt x="253" y="162"/>
                  </a:lnTo>
                  <a:lnTo>
                    <a:pt x="252" y="159"/>
                  </a:lnTo>
                  <a:lnTo>
                    <a:pt x="252" y="159"/>
                  </a:lnTo>
                  <a:lnTo>
                    <a:pt x="247" y="154"/>
                  </a:lnTo>
                  <a:lnTo>
                    <a:pt x="244" y="152"/>
                  </a:lnTo>
                  <a:lnTo>
                    <a:pt x="239" y="152"/>
                  </a:lnTo>
                  <a:lnTo>
                    <a:pt x="239" y="152"/>
                  </a:lnTo>
                  <a:lnTo>
                    <a:pt x="238" y="148"/>
                  </a:lnTo>
                  <a:lnTo>
                    <a:pt x="236" y="145"/>
                  </a:lnTo>
                  <a:lnTo>
                    <a:pt x="232" y="139"/>
                  </a:lnTo>
                  <a:lnTo>
                    <a:pt x="227" y="133"/>
                  </a:lnTo>
                  <a:lnTo>
                    <a:pt x="225" y="130"/>
                  </a:lnTo>
                  <a:lnTo>
                    <a:pt x="224" y="127"/>
                  </a:lnTo>
                  <a:lnTo>
                    <a:pt x="224" y="127"/>
                  </a:lnTo>
                  <a:lnTo>
                    <a:pt x="212" y="127"/>
                  </a:lnTo>
                  <a:lnTo>
                    <a:pt x="212" y="127"/>
                  </a:lnTo>
                  <a:lnTo>
                    <a:pt x="212" y="125"/>
                  </a:lnTo>
                  <a:lnTo>
                    <a:pt x="210" y="123"/>
                  </a:lnTo>
                  <a:lnTo>
                    <a:pt x="206" y="122"/>
                  </a:lnTo>
                  <a:lnTo>
                    <a:pt x="201" y="120"/>
                  </a:lnTo>
                  <a:lnTo>
                    <a:pt x="200" y="119"/>
                  </a:lnTo>
                  <a:lnTo>
                    <a:pt x="198" y="117"/>
                  </a:lnTo>
                  <a:lnTo>
                    <a:pt x="198" y="117"/>
                  </a:lnTo>
                  <a:lnTo>
                    <a:pt x="188" y="117"/>
                  </a:lnTo>
                  <a:lnTo>
                    <a:pt x="188" y="117"/>
                  </a:lnTo>
                  <a:lnTo>
                    <a:pt x="186" y="112"/>
                  </a:lnTo>
                  <a:lnTo>
                    <a:pt x="184" y="110"/>
                  </a:lnTo>
                  <a:lnTo>
                    <a:pt x="178" y="105"/>
                  </a:lnTo>
                  <a:lnTo>
                    <a:pt x="172" y="101"/>
                  </a:lnTo>
                  <a:lnTo>
                    <a:pt x="167" y="95"/>
                  </a:lnTo>
                  <a:lnTo>
                    <a:pt x="167" y="95"/>
                  </a:lnTo>
                  <a:lnTo>
                    <a:pt x="164" y="97"/>
                  </a:lnTo>
                  <a:lnTo>
                    <a:pt x="161" y="94"/>
                  </a:lnTo>
                  <a:lnTo>
                    <a:pt x="159" y="93"/>
                  </a:lnTo>
                  <a:lnTo>
                    <a:pt x="154" y="93"/>
                  </a:lnTo>
                  <a:lnTo>
                    <a:pt x="154" y="93"/>
                  </a:lnTo>
                  <a:lnTo>
                    <a:pt x="151" y="89"/>
                  </a:lnTo>
                  <a:lnTo>
                    <a:pt x="147" y="85"/>
                  </a:lnTo>
                  <a:lnTo>
                    <a:pt x="142" y="82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6"/>
                  </a:lnTo>
                  <a:lnTo>
                    <a:pt x="139" y="73"/>
                  </a:lnTo>
                  <a:lnTo>
                    <a:pt x="139" y="73"/>
                  </a:lnTo>
                  <a:lnTo>
                    <a:pt x="136" y="73"/>
                  </a:lnTo>
                  <a:lnTo>
                    <a:pt x="133" y="73"/>
                  </a:lnTo>
                  <a:lnTo>
                    <a:pt x="133" y="73"/>
                  </a:lnTo>
                  <a:lnTo>
                    <a:pt x="134" y="72"/>
                  </a:lnTo>
                  <a:lnTo>
                    <a:pt x="135" y="71"/>
                  </a:lnTo>
                  <a:lnTo>
                    <a:pt x="136" y="70"/>
                  </a:lnTo>
                  <a:lnTo>
                    <a:pt x="136" y="69"/>
                  </a:lnTo>
                  <a:lnTo>
                    <a:pt x="136" y="69"/>
                  </a:lnTo>
                  <a:lnTo>
                    <a:pt x="130" y="71"/>
                  </a:lnTo>
                  <a:lnTo>
                    <a:pt x="129" y="72"/>
                  </a:lnTo>
                  <a:lnTo>
                    <a:pt x="129" y="73"/>
                  </a:lnTo>
                  <a:lnTo>
                    <a:pt x="130" y="74"/>
                  </a:lnTo>
                  <a:lnTo>
                    <a:pt x="131" y="76"/>
                  </a:lnTo>
                  <a:lnTo>
                    <a:pt x="131" y="76"/>
                  </a:lnTo>
                  <a:lnTo>
                    <a:pt x="131" y="78"/>
                  </a:lnTo>
                  <a:lnTo>
                    <a:pt x="130" y="77"/>
                  </a:lnTo>
                  <a:lnTo>
                    <a:pt x="129" y="77"/>
                  </a:lnTo>
                  <a:lnTo>
                    <a:pt x="127" y="76"/>
                  </a:lnTo>
                  <a:lnTo>
                    <a:pt x="127" y="76"/>
                  </a:lnTo>
                  <a:lnTo>
                    <a:pt x="126" y="72"/>
                  </a:lnTo>
                  <a:lnTo>
                    <a:pt x="125" y="69"/>
                  </a:lnTo>
                  <a:lnTo>
                    <a:pt x="125" y="69"/>
                  </a:lnTo>
                  <a:lnTo>
                    <a:pt x="113" y="69"/>
                  </a:lnTo>
                  <a:lnTo>
                    <a:pt x="113" y="69"/>
                  </a:lnTo>
                  <a:lnTo>
                    <a:pt x="112" y="66"/>
                  </a:lnTo>
                  <a:lnTo>
                    <a:pt x="111" y="62"/>
                  </a:lnTo>
                  <a:lnTo>
                    <a:pt x="111" y="62"/>
                  </a:lnTo>
                  <a:lnTo>
                    <a:pt x="109" y="63"/>
                  </a:lnTo>
                  <a:lnTo>
                    <a:pt x="108" y="62"/>
                  </a:lnTo>
                  <a:lnTo>
                    <a:pt x="107" y="60"/>
                  </a:lnTo>
                  <a:lnTo>
                    <a:pt x="107" y="60"/>
                  </a:lnTo>
                  <a:lnTo>
                    <a:pt x="105" y="61"/>
                  </a:lnTo>
                  <a:lnTo>
                    <a:pt x="104" y="61"/>
                  </a:lnTo>
                  <a:lnTo>
                    <a:pt x="103" y="61"/>
                  </a:lnTo>
                  <a:lnTo>
                    <a:pt x="101" y="60"/>
                  </a:lnTo>
                  <a:lnTo>
                    <a:pt x="101" y="60"/>
                  </a:lnTo>
                  <a:lnTo>
                    <a:pt x="100" y="59"/>
                  </a:lnTo>
                  <a:lnTo>
                    <a:pt x="100" y="58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7" y="58"/>
                  </a:lnTo>
                  <a:lnTo>
                    <a:pt x="94" y="56"/>
                  </a:lnTo>
                  <a:lnTo>
                    <a:pt x="93" y="53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2" y="51"/>
                  </a:lnTo>
                  <a:lnTo>
                    <a:pt x="91" y="52"/>
                  </a:lnTo>
                  <a:lnTo>
                    <a:pt x="91" y="56"/>
                  </a:lnTo>
                  <a:lnTo>
                    <a:pt x="91" y="56"/>
                  </a:lnTo>
                  <a:lnTo>
                    <a:pt x="80" y="48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64" y="41"/>
                  </a:lnTo>
                  <a:lnTo>
                    <a:pt x="61" y="41"/>
                  </a:lnTo>
                  <a:lnTo>
                    <a:pt x="58" y="41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1" y="38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6" y="33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38" y="32"/>
                  </a:lnTo>
                  <a:lnTo>
                    <a:pt x="31" y="29"/>
                  </a:lnTo>
                  <a:lnTo>
                    <a:pt x="24" y="26"/>
                  </a:lnTo>
                  <a:lnTo>
                    <a:pt x="22" y="25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3" y="22"/>
                  </a:lnTo>
                  <a:lnTo>
                    <a:pt x="8" y="2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4" y="9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9"/>
                  </a:lnTo>
                  <a:lnTo>
                    <a:pt x="9" y="6"/>
                  </a:lnTo>
                  <a:lnTo>
                    <a:pt x="9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7" y="3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40" y="17"/>
                  </a:lnTo>
                  <a:lnTo>
                    <a:pt x="43" y="19"/>
                  </a:lnTo>
                  <a:lnTo>
                    <a:pt x="46" y="19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56" y="21"/>
                  </a:lnTo>
                  <a:lnTo>
                    <a:pt x="62" y="21"/>
                  </a:lnTo>
                  <a:lnTo>
                    <a:pt x="72" y="23"/>
                  </a:lnTo>
                  <a:lnTo>
                    <a:pt x="83" y="25"/>
                  </a:lnTo>
                  <a:lnTo>
                    <a:pt x="89" y="25"/>
                  </a:lnTo>
                  <a:lnTo>
                    <a:pt x="95" y="24"/>
                  </a:lnTo>
                  <a:lnTo>
                    <a:pt x="95" y="24"/>
                  </a:lnTo>
                  <a:lnTo>
                    <a:pt x="95" y="27"/>
                  </a:lnTo>
                  <a:lnTo>
                    <a:pt x="95" y="29"/>
                  </a:lnTo>
                  <a:lnTo>
                    <a:pt x="97" y="30"/>
                  </a:lnTo>
                  <a:lnTo>
                    <a:pt x="98" y="31"/>
                  </a:lnTo>
                  <a:lnTo>
                    <a:pt x="102" y="31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7" y="33"/>
                  </a:lnTo>
                  <a:lnTo>
                    <a:pt x="107" y="34"/>
                  </a:lnTo>
                  <a:lnTo>
                    <a:pt x="105" y="37"/>
                  </a:lnTo>
                  <a:lnTo>
                    <a:pt x="103" y="39"/>
                  </a:lnTo>
                  <a:lnTo>
                    <a:pt x="102" y="40"/>
                  </a:lnTo>
                  <a:lnTo>
                    <a:pt x="103" y="42"/>
                  </a:lnTo>
                  <a:lnTo>
                    <a:pt x="103" y="42"/>
                  </a:lnTo>
                  <a:lnTo>
                    <a:pt x="110" y="39"/>
                  </a:lnTo>
                  <a:lnTo>
                    <a:pt x="114" y="39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23" y="47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8" y="50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3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7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43" y="61"/>
                  </a:lnTo>
                  <a:lnTo>
                    <a:pt x="146" y="63"/>
                  </a:lnTo>
                  <a:lnTo>
                    <a:pt x="147" y="65"/>
                  </a:lnTo>
                  <a:lnTo>
                    <a:pt x="149" y="65"/>
                  </a:lnTo>
                  <a:lnTo>
                    <a:pt x="152" y="65"/>
                  </a:lnTo>
                  <a:lnTo>
                    <a:pt x="156" y="65"/>
                  </a:lnTo>
                  <a:lnTo>
                    <a:pt x="156" y="65"/>
                  </a:lnTo>
                  <a:lnTo>
                    <a:pt x="156" y="68"/>
                  </a:lnTo>
                  <a:lnTo>
                    <a:pt x="154" y="69"/>
                  </a:lnTo>
                  <a:lnTo>
                    <a:pt x="152" y="71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7" y="73"/>
                  </a:lnTo>
                  <a:lnTo>
                    <a:pt x="162" y="74"/>
                  </a:lnTo>
                  <a:lnTo>
                    <a:pt x="165" y="74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3" y="71"/>
                  </a:lnTo>
                  <a:lnTo>
                    <a:pt x="173" y="70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4" y="67"/>
                  </a:lnTo>
                  <a:lnTo>
                    <a:pt x="175" y="67"/>
                  </a:lnTo>
                  <a:lnTo>
                    <a:pt x="176" y="68"/>
                  </a:lnTo>
                  <a:lnTo>
                    <a:pt x="177" y="70"/>
                  </a:lnTo>
                  <a:lnTo>
                    <a:pt x="178" y="73"/>
                  </a:lnTo>
                  <a:lnTo>
                    <a:pt x="181" y="76"/>
                  </a:lnTo>
                  <a:lnTo>
                    <a:pt x="183" y="77"/>
                  </a:lnTo>
                  <a:lnTo>
                    <a:pt x="186" y="76"/>
                  </a:lnTo>
                  <a:lnTo>
                    <a:pt x="186" y="76"/>
                  </a:lnTo>
                  <a:lnTo>
                    <a:pt x="185" y="84"/>
                  </a:lnTo>
                  <a:lnTo>
                    <a:pt x="186" y="91"/>
                  </a:lnTo>
                  <a:lnTo>
                    <a:pt x="186" y="91"/>
                  </a:lnTo>
                  <a:lnTo>
                    <a:pt x="186" y="93"/>
                  </a:lnTo>
                  <a:lnTo>
                    <a:pt x="188" y="92"/>
                  </a:lnTo>
                  <a:lnTo>
                    <a:pt x="190" y="91"/>
                  </a:lnTo>
                  <a:lnTo>
                    <a:pt x="191" y="91"/>
                  </a:lnTo>
                  <a:lnTo>
                    <a:pt x="192" y="91"/>
                  </a:lnTo>
                  <a:lnTo>
                    <a:pt x="192" y="91"/>
                  </a:lnTo>
                  <a:lnTo>
                    <a:pt x="193" y="95"/>
                  </a:lnTo>
                  <a:lnTo>
                    <a:pt x="193" y="98"/>
                  </a:lnTo>
                  <a:lnTo>
                    <a:pt x="194" y="99"/>
                  </a:lnTo>
                  <a:lnTo>
                    <a:pt x="194" y="99"/>
                  </a:lnTo>
                  <a:lnTo>
                    <a:pt x="196" y="98"/>
                  </a:lnTo>
                  <a:lnTo>
                    <a:pt x="197" y="97"/>
                  </a:lnTo>
                  <a:lnTo>
                    <a:pt x="200" y="94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204" y="94"/>
                  </a:lnTo>
                  <a:lnTo>
                    <a:pt x="206" y="95"/>
                  </a:lnTo>
                  <a:lnTo>
                    <a:pt x="206" y="95"/>
                  </a:lnTo>
                  <a:lnTo>
                    <a:pt x="211" y="97"/>
                  </a:lnTo>
                  <a:lnTo>
                    <a:pt x="216" y="99"/>
                  </a:lnTo>
                  <a:lnTo>
                    <a:pt x="216" y="99"/>
                  </a:lnTo>
                  <a:lnTo>
                    <a:pt x="219" y="99"/>
                  </a:lnTo>
                  <a:lnTo>
                    <a:pt x="222" y="100"/>
                  </a:lnTo>
                  <a:lnTo>
                    <a:pt x="225" y="102"/>
                  </a:lnTo>
                  <a:lnTo>
                    <a:pt x="229" y="104"/>
                  </a:lnTo>
                  <a:lnTo>
                    <a:pt x="231" y="105"/>
                  </a:lnTo>
                  <a:lnTo>
                    <a:pt x="234" y="105"/>
                  </a:lnTo>
                  <a:lnTo>
                    <a:pt x="234" y="105"/>
                  </a:lnTo>
                  <a:lnTo>
                    <a:pt x="234" y="108"/>
                  </a:lnTo>
                  <a:lnTo>
                    <a:pt x="235" y="110"/>
                  </a:lnTo>
                  <a:lnTo>
                    <a:pt x="237" y="113"/>
                  </a:lnTo>
                  <a:lnTo>
                    <a:pt x="238" y="115"/>
                  </a:lnTo>
                  <a:lnTo>
                    <a:pt x="239" y="117"/>
                  </a:lnTo>
                  <a:lnTo>
                    <a:pt x="238" y="119"/>
                  </a:lnTo>
                  <a:lnTo>
                    <a:pt x="237" y="121"/>
                  </a:lnTo>
                  <a:lnTo>
                    <a:pt x="237" y="121"/>
                  </a:lnTo>
                  <a:lnTo>
                    <a:pt x="237" y="122"/>
                  </a:lnTo>
                  <a:lnTo>
                    <a:pt x="238" y="123"/>
                  </a:lnTo>
                  <a:lnTo>
                    <a:pt x="242" y="123"/>
                  </a:lnTo>
                  <a:lnTo>
                    <a:pt x="245" y="123"/>
                  </a:lnTo>
                  <a:lnTo>
                    <a:pt x="248" y="123"/>
                  </a:lnTo>
                  <a:lnTo>
                    <a:pt x="248" y="123"/>
                  </a:lnTo>
                  <a:lnTo>
                    <a:pt x="248" y="127"/>
                  </a:lnTo>
                  <a:lnTo>
                    <a:pt x="249" y="130"/>
                  </a:lnTo>
                  <a:lnTo>
                    <a:pt x="249" y="131"/>
                  </a:lnTo>
                  <a:lnTo>
                    <a:pt x="251" y="132"/>
                  </a:lnTo>
                  <a:lnTo>
                    <a:pt x="255" y="132"/>
                  </a:lnTo>
                  <a:lnTo>
                    <a:pt x="255" y="132"/>
                  </a:lnTo>
                  <a:lnTo>
                    <a:pt x="254" y="134"/>
                  </a:lnTo>
                  <a:lnTo>
                    <a:pt x="254" y="137"/>
                  </a:lnTo>
                  <a:lnTo>
                    <a:pt x="256" y="139"/>
                  </a:lnTo>
                  <a:lnTo>
                    <a:pt x="258" y="142"/>
                  </a:lnTo>
                  <a:lnTo>
                    <a:pt x="259" y="143"/>
                  </a:lnTo>
                  <a:lnTo>
                    <a:pt x="259" y="145"/>
                  </a:lnTo>
                  <a:lnTo>
                    <a:pt x="259" y="145"/>
                  </a:lnTo>
                  <a:lnTo>
                    <a:pt x="263" y="144"/>
                  </a:lnTo>
                  <a:lnTo>
                    <a:pt x="266" y="144"/>
                  </a:lnTo>
                  <a:lnTo>
                    <a:pt x="270" y="144"/>
                  </a:lnTo>
                  <a:lnTo>
                    <a:pt x="273" y="145"/>
                  </a:lnTo>
                  <a:lnTo>
                    <a:pt x="280" y="149"/>
                  </a:lnTo>
                  <a:lnTo>
                    <a:pt x="286" y="152"/>
                  </a:lnTo>
                  <a:lnTo>
                    <a:pt x="286" y="152"/>
                  </a:lnTo>
                  <a:lnTo>
                    <a:pt x="286" y="154"/>
                  </a:lnTo>
                  <a:lnTo>
                    <a:pt x="286" y="155"/>
                  </a:lnTo>
                  <a:lnTo>
                    <a:pt x="285" y="156"/>
                  </a:lnTo>
                  <a:lnTo>
                    <a:pt x="284" y="159"/>
                  </a:lnTo>
                  <a:lnTo>
                    <a:pt x="284" y="159"/>
                  </a:lnTo>
                  <a:lnTo>
                    <a:pt x="285" y="160"/>
                  </a:lnTo>
                  <a:lnTo>
                    <a:pt x="287" y="161"/>
                  </a:lnTo>
                  <a:lnTo>
                    <a:pt x="291" y="161"/>
                  </a:lnTo>
                  <a:lnTo>
                    <a:pt x="291" y="161"/>
                  </a:lnTo>
                  <a:lnTo>
                    <a:pt x="291" y="165"/>
                  </a:lnTo>
                  <a:lnTo>
                    <a:pt x="293" y="167"/>
                  </a:lnTo>
                  <a:lnTo>
                    <a:pt x="295" y="168"/>
                  </a:lnTo>
                  <a:lnTo>
                    <a:pt x="299" y="168"/>
                  </a:lnTo>
                  <a:lnTo>
                    <a:pt x="299" y="168"/>
                  </a:lnTo>
                  <a:lnTo>
                    <a:pt x="300" y="172"/>
                  </a:lnTo>
                  <a:lnTo>
                    <a:pt x="303" y="176"/>
                  </a:lnTo>
                  <a:lnTo>
                    <a:pt x="306" y="181"/>
                  </a:lnTo>
                  <a:lnTo>
                    <a:pt x="307" y="186"/>
                  </a:lnTo>
                  <a:lnTo>
                    <a:pt x="307" y="186"/>
                  </a:lnTo>
                  <a:lnTo>
                    <a:pt x="312" y="186"/>
                  </a:lnTo>
                  <a:lnTo>
                    <a:pt x="316" y="188"/>
                  </a:lnTo>
                  <a:lnTo>
                    <a:pt x="319" y="191"/>
                  </a:lnTo>
                  <a:lnTo>
                    <a:pt x="325" y="192"/>
                  </a:lnTo>
                  <a:lnTo>
                    <a:pt x="325" y="192"/>
                  </a:lnTo>
                  <a:lnTo>
                    <a:pt x="325" y="198"/>
                  </a:lnTo>
                  <a:lnTo>
                    <a:pt x="327" y="202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45" y="224"/>
                  </a:lnTo>
                  <a:lnTo>
                    <a:pt x="345" y="224"/>
                  </a:lnTo>
                  <a:lnTo>
                    <a:pt x="348" y="226"/>
                  </a:lnTo>
                  <a:lnTo>
                    <a:pt x="351" y="228"/>
                  </a:lnTo>
                  <a:lnTo>
                    <a:pt x="351" y="228"/>
                  </a:lnTo>
                  <a:lnTo>
                    <a:pt x="351" y="230"/>
                  </a:lnTo>
                  <a:lnTo>
                    <a:pt x="351" y="232"/>
                  </a:lnTo>
                  <a:lnTo>
                    <a:pt x="351" y="232"/>
                  </a:lnTo>
                  <a:lnTo>
                    <a:pt x="353" y="232"/>
                  </a:lnTo>
                  <a:lnTo>
                    <a:pt x="356" y="232"/>
                  </a:lnTo>
                  <a:lnTo>
                    <a:pt x="356" y="232"/>
                  </a:lnTo>
                  <a:lnTo>
                    <a:pt x="357" y="236"/>
                  </a:lnTo>
                  <a:lnTo>
                    <a:pt x="358" y="240"/>
                  </a:lnTo>
                  <a:lnTo>
                    <a:pt x="358" y="240"/>
                  </a:lnTo>
                  <a:lnTo>
                    <a:pt x="359" y="240"/>
                  </a:lnTo>
                  <a:lnTo>
                    <a:pt x="360" y="241"/>
                  </a:lnTo>
                  <a:lnTo>
                    <a:pt x="360" y="242"/>
                  </a:lnTo>
                  <a:lnTo>
                    <a:pt x="360" y="242"/>
                  </a:lnTo>
                  <a:lnTo>
                    <a:pt x="360" y="244"/>
                  </a:lnTo>
                  <a:lnTo>
                    <a:pt x="362" y="246"/>
                  </a:lnTo>
                  <a:lnTo>
                    <a:pt x="365" y="248"/>
                  </a:lnTo>
                  <a:lnTo>
                    <a:pt x="367" y="248"/>
                  </a:lnTo>
                  <a:lnTo>
                    <a:pt x="367" y="248"/>
                  </a:lnTo>
                  <a:lnTo>
                    <a:pt x="369" y="249"/>
                  </a:lnTo>
                  <a:lnTo>
                    <a:pt x="370" y="251"/>
                  </a:lnTo>
                  <a:lnTo>
                    <a:pt x="372" y="253"/>
                  </a:lnTo>
                  <a:lnTo>
                    <a:pt x="374" y="255"/>
                  </a:lnTo>
                  <a:lnTo>
                    <a:pt x="374" y="255"/>
                  </a:lnTo>
                  <a:lnTo>
                    <a:pt x="376" y="255"/>
                  </a:lnTo>
                  <a:lnTo>
                    <a:pt x="378" y="255"/>
                  </a:lnTo>
                  <a:lnTo>
                    <a:pt x="378" y="255"/>
                  </a:lnTo>
                  <a:lnTo>
                    <a:pt x="378" y="257"/>
                  </a:lnTo>
                  <a:lnTo>
                    <a:pt x="378" y="257"/>
                  </a:lnTo>
                  <a:lnTo>
                    <a:pt x="380" y="257"/>
                  </a:lnTo>
                  <a:lnTo>
                    <a:pt x="382" y="257"/>
                  </a:lnTo>
                  <a:lnTo>
                    <a:pt x="382" y="257"/>
                  </a:lnTo>
                  <a:lnTo>
                    <a:pt x="385" y="261"/>
                  </a:lnTo>
                  <a:lnTo>
                    <a:pt x="387" y="263"/>
                  </a:lnTo>
                  <a:lnTo>
                    <a:pt x="390" y="264"/>
                  </a:lnTo>
                  <a:lnTo>
                    <a:pt x="390" y="264"/>
                  </a:lnTo>
                  <a:lnTo>
                    <a:pt x="390" y="273"/>
                  </a:lnTo>
                  <a:lnTo>
                    <a:pt x="390" y="273"/>
                  </a:lnTo>
                  <a:lnTo>
                    <a:pt x="392" y="276"/>
                  </a:lnTo>
                  <a:lnTo>
                    <a:pt x="394" y="281"/>
                  </a:lnTo>
                  <a:lnTo>
                    <a:pt x="396" y="283"/>
                  </a:lnTo>
                  <a:lnTo>
                    <a:pt x="398" y="284"/>
                  </a:lnTo>
                  <a:lnTo>
                    <a:pt x="400" y="285"/>
                  </a:lnTo>
                  <a:lnTo>
                    <a:pt x="400" y="285"/>
                  </a:lnTo>
                  <a:lnTo>
                    <a:pt x="401" y="286"/>
                  </a:lnTo>
                  <a:lnTo>
                    <a:pt x="400" y="287"/>
                  </a:lnTo>
                  <a:lnTo>
                    <a:pt x="399" y="289"/>
                  </a:lnTo>
                  <a:lnTo>
                    <a:pt x="397" y="290"/>
                  </a:lnTo>
                  <a:lnTo>
                    <a:pt x="396" y="291"/>
                  </a:lnTo>
                  <a:lnTo>
                    <a:pt x="396" y="291"/>
                  </a:lnTo>
                  <a:lnTo>
                    <a:pt x="397" y="294"/>
                  </a:lnTo>
                  <a:lnTo>
                    <a:pt x="400" y="297"/>
                  </a:lnTo>
                  <a:lnTo>
                    <a:pt x="404" y="300"/>
                  </a:lnTo>
                  <a:lnTo>
                    <a:pt x="410" y="300"/>
                  </a:lnTo>
                  <a:lnTo>
                    <a:pt x="410" y="300"/>
                  </a:lnTo>
                  <a:lnTo>
                    <a:pt x="410" y="303"/>
                  </a:lnTo>
                  <a:lnTo>
                    <a:pt x="409" y="304"/>
                  </a:lnTo>
                  <a:lnTo>
                    <a:pt x="404" y="305"/>
                  </a:lnTo>
                  <a:lnTo>
                    <a:pt x="404" y="305"/>
                  </a:lnTo>
                  <a:lnTo>
                    <a:pt x="407" y="307"/>
                  </a:lnTo>
                  <a:lnTo>
                    <a:pt x="409" y="309"/>
                  </a:lnTo>
                  <a:lnTo>
                    <a:pt x="413" y="313"/>
                  </a:lnTo>
                  <a:lnTo>
                    <a:pt x="415" y="315"/>
                  </a:lnTo>
                  <a:lnTo>
                    <a:pt x="416" y="318"/>
                  </a:lnTo>
                  <a:lnTo>
                    <a:pt x="415" y="321"/>
                  </a:lnTo>
                  <a:lnTo>
                    <a:pt x="414" y="325"/>
                  </a:lnTo>
                  <a:lnTo>
                    <a:pt x="414" y="325"/>
                  </a:lnTo>
                  <a:lnTo>
                    <a:pt x="415" y="326"/>
                  </a:lnTo>
                  <a:lnTo>
                    <a:pt x="416" y="327"/>
                  </a:lnTo>
                  <a:lnTo>
                    <a:pt x="418" y="325"/>
                  </a:lnTo>
                  <a:lnTo>
                    <a:pt x="421" y="323"/>
                  </a:lnTo>
                  <a:lnTo>
                    <a:pt x="423" y="323"/>
                  </a:lnTo>
                  <a:lnTo>
                    <a:pt x="426" y="323"/>
                  </a:lnTo>
                  <a:lnTo>
                    <a:pt x="426" y="323"/>
                  </a:lnTo>
                  <a:lnTo>
                    <a:pt x="424" y="327"/>
                  </a:lnTo>
                  <a:lnTo>
                    <a:pt x="426" y="330"/>
                  </a:lnTo>
                  <a:lnTo>
                    <a:pt x="427" y="331"/>
                  </a:lnTo>
                  <a:lnTo>
                    <a:pt x="428" y="332"/>
                  </a:lnTo>
                  <a:lnTo>
                    <a:pt x="432" y="331"/>
                  </a:lnTo>
                  <a:lnTo>
                    <a:pt x="432" y="331"/>
                  </a:lnTo>
                  <a:lnTo>
                    <a:pt x="431" y="333"/>
                  </a:lnTo>
                  <a:lnTo>
                    <a:pt x="430" y="335"/>
                  </a:lnTo>
                  <a:lnTo>
                    <a:pt x="431" y="339"/>
                  </a:lnTo>
                  <a:lnTo>
                    <a:pt x="432" y="343"/>
                  </a:lnTo>
                  <a:lnTo>
                    <a:pt x="431" y="345"/>
                  </a:lnTo>
                  <a:lnTo>
                    <a:pt x="430" y="347"/>
                  </a:lnTo>
                  <a:lnTo>
                    <a:pt x="430" y="347"/>
                  </a:lnTo>
                  <a:lnTo>
                    <a:pt x="433" y="350"/>
                  </a:lnTo>
                  <a:lnTo>
                    <a:pt x="437" y="351"/>
                  </a:lnTo>
                  <a:lnTo>
                    <a:pt x="439" y="353"/>
                  </a:lnTo>
                  <a:lnTo>
                    <a:pt x="440" y="354"/>
                  </a:lnTo>
                  <a:lnTo>
                    <a:pt x="441" y="357"/>
                  </a:lnTo>
                  <a:lnTo>
                    <a:pt x="441" y="361"/>
                  </a:lnTo>
                  <a:lnTo>
                    <a:pt x="441" y="361"/>
                  </a:lnTo>
                  <a:lnTo>
                    <a:pt x="438" y="361"/>
                  </a:lnTo>
                  <a:lnTo>
                    <a:pt x="436" y="361"/>
                  </a:lnTo>
                  <a:lnTo>
                    <a:pt x="435" y="362"/>
                  </a:lnTo>
                  <a:lnTo>
                    <a:pt x="434" y="364"/>
                  </a:lnTo>
                  <a:lnTo>
                    <a:pt x="433" y="368"/>
                  </a:lnTo>
                  <a:lnTo>
                    <a:pt x="432" y="372"/>
                  </a:lnTo>
                  <a:lnTo>
                    <a:pt x="432" y="372"/>
                  </a:lnTo>
                  <a:lnTo>
                    <a:pt x="437" y="371"/>
                  </a:lnTo>
                  <a:lnTo>
                    <a:pt x="441" y="369"/>
                  </a:lnTo>
                  <a:lnTo>
                    <a:pt x="445" y="367"/>
                  </a:lnTo>
                  <a:lnTo>
                    <a:pt x="450" y="365"/>
                  </a:lnTo>
                  <a:lnTo>
                    <a:pt x="450" y="365"/>
                  </a:lnTo>
                  <a:lnTo>
                    <a:pt x="450" y="367"/>
                  </a:lnTo>
                  <a:lnTo>
                    <a:pt x="450" y="369"/>
                  </a:lnTo>
                  <a:lnTo>
                    <a:pt x="447" y="370"/>
                  </a:lnTo>
                  <a:lnTo>
                    <a:pt x="444" y="371"/>
                  </a:lnTo>
                  <a:lnTo>
                    <a:pt x="443" y="372"/>
                  </a:lnTo>
                  <a:lnTo>
                    <a:pt x="443" y="374"/>
                  </a:lnTo>
                  <a:lnTo>
                    <a:pt x="443" y="374"/>
                  </a:lnTo>
                  <a:lnTo>
                    <a:pt x="444" y="375"/>
                  </a:lnTo>
                  <a:lnTo>
                    <a:pt x="447" y="376"/>
                  </a:lnTo>
                  <a:lnTo>
                    <a:pt x="451" y="376"/>
                  </a:lnTo>
                  <a:lnTo>
                    <a:pt x="455" y="377"/>
                  </a:lnTo>
                  <a:lnTo>
                    <a:pt x="459" y="378"/>
                  </a:lnTo>
                  <a:lnTo>
                    <a:pt x="459" y="378"/>
                  </a:lnTo>
                  <a:lnTo>
                    <a:pt x="459" y="381"/>
                  </a:lnTo>
                  <a:lnTo>
                    <a:pt x="459" y="382"/>
                  </a:lnTo>
                  <a:lnTo>
                    <a:pt x="463" y="383"/>
                  </a:lnTo>
                  <a:lnTo>
                    <a:pt x="463" y="383"/>
                  </a:lnTo>
                  <a:lnTo>
                    <a:pt x="459" y="395"/>
                  </a:lnTo>
                  <a:lnTo>
                    <a:pt x="457" y="402"/>
                  </a:lnTo>
                  <a:lnTo>
                    <a:pt x="454" y="408"/>
                  </a:lnTo>
                  <a:lnTo>
                    <a:pt x="454" y="408"/>
                  </a:lnTo>
                  <a:lnTo>
                    <a:pt x="457" y="408"/>
                  </a:lnTo>
                  <a:lnTo>
                    <a:pt x="459" y="408"/>
                  </a:lnTo>
                  <a:lnTo>
                    <a:pt x="461" y="406"/>
                  </a:lnTo>
                  <a:lnTo>
                    <a:pt x="463" y="404"/>
                  </a:lnTo>
                  <a:lnTo>
                    <a:pt x="465" y="403"/>
                  </a:lnTo>
                  <a:lnTo>
                    <a:pt x="468" y="404"/>
                  </a:lnTo>
                  <a:lnTo>
                    <a:pt x="468" y="404"/>
                  </a:lnTo>
                  <a:lnTo>
                    <a:pt x="468" y="407"/>
                  </a:lnTo>
                  <a:lnTo>
                    <a:pt x="467" y="410"/>
                  </a:lnTo>
                  <a:lnTo>
                    <a:pt x="464" y="412"/>
                  </a:lnTo>
                  <a:lnTo>
                    <a:pt x="463" y="414"/>
                  </a:lnTo>
                  <a:lnTo>
                    <a:pt x="463" y="414"/>
                  </a:lnTo>
                  <a:lnTo>
                    <a:pt x="464" y="417"/>
                  </a:lnTo>
                  <a:lnTo>
                    <a:pt x="467" y="418"/>
                  </a:lnTo>
                  <a:lnTo>
                    <a:pt x="468" y="420"/>
                  </a:lnTo>
                  <a:lnTo>
                    <a:pt x="465" y="424"/>
                  </a:lnTo>
                  <a:lnTo>
                    <a:pt x="465" y="424"/>
                  </a:lnTo>
                  <a:lnTo>
                    <a:pt x="467" y="425"/>
                  </a:lnTo>
                  <a:lnTo>
                    <a:pt x="468" y="427"/>
                  </a:lnTo>
                  <a:lnTo>
                    <a:pt x="470" y="428"/>
                  </a:lnTo>
                  <a:lnTo>
                    <a:pt x="472" y="428"/>
                  </a:lnTo>
                  <a:lnTo>
                    <a:pt x="472" y="428"/>
                  </a:lnTo>
                  <a:lnTo>
                    <a:pt x="472" y="430"/>
                  </a:lnTo>
                  <a:lnTo>
                    <a:pt x="473" y="431"/>
                  </a:lnTo>
                  <a:lnTo>
                    <a:pt x="477" y="432"/>
                  </a:lnTo>
                  <a:lnTo>
                    <a:pt x="477" y="432"/>
                  </a:lnTo>
                  <a:lnTo>
                    <a:pt x="477" y="437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9" y="445"/>
                  </a:lnTo>
                  <a:lnTo>
                    <a:pt x="481" y="447"/>
                  </a:lnTo>
                  <a:lnTo>
                    <a:pt x="484" y="449"/>
                  </a:lnTo>
                  <a:lnTo>
                    <a:pt x="485" y="450"/>
                  </a:lnTo>
                  <a:lnTo>
                    <a:pt x="485" y="452"/>
                  </a:lnTo>
                  <a:lnTo>
                    <a:pt x="485" y="452"/>
                  </a:lnTo>
                  <a:lnTo>
                    <a:pt x="495" y="452"/>
                  </a:lnTo>
                  <a:lnTo>
                    <a:pt x="495" y="452"/>
                  </a:lnTo>
                  <a:lnTo>
                    <a:pt x="494" y="458"/>
                  </a:lnTo>
                  <a:lnTo>
                    <a:pt x="493" y="463"/>
                  </a:lnTo>
                  <a:lnTo>
                    <a:pt x="493" y="465"/>
                  </a:lnTo>
                  <a:lnTo>
                    <a:pt x="494" y="466"/>
                  </a:lnTo>
                  <a:lnTo>
                    <a:pt x="496" y="468"/>
                  </a:lnTo>
                  <a:lnTo>
                    <a:pt x="499" y="468"/>
                  </a:lnTo>
                  <a:lnTo>
                    <a:pt x="499" y="468"/>
                  </a:lnTo>
                  <a:lnTo>
                    <a:pt x="499" y="472"/>
                  </a:lnTo>
                  <a:lnTo>
                    <a:pt x="499" y="475"/>
                  </a:lnTo>
                  <a:lnTo>
                    <a:pt x="497" y="478"/>
                  </a:lnTo>
                  <a:lnTo>
                    <a:pt x="497" y="481"/>
                  </a:lnTo>
                  <a:lnTo>
                    <a:pt x="497" y="481"/>
                  </a:lnTo>
                  <a:lnTo>
                    <a:pt x="498" y="484"/>
                  </a:lnTo>
                  <a:lnTo>
                    <a:pt x="499" y="485"/>
                  </a:lnTo>
                  <a:lnTo>
                    <a:pt x="501" y="486"/>
                  </a:lnTo>
                  <a:lnTo>
                    <a:pt x="503" y="486"/>
                  </a:lnTo>
                  <a:lnTo>
                    <a:pt x="503" y="486"/>
                  </a:lnTo>
                  <a:lnTo>
                    <a:pt x="505" y="499"/>
                  </a:lnTo>
                  <a:lnTo>
                    <a:pt x="509" y="513"/>
                  </a:lnTo>
                  <a:lnTo>
                    <a:pt x="509" y="513"/>
                  </a:lnTo>
                  <a:lnTo>
                    <a:pt x="510" y="515"/>
                  </a:lnTo>
                  <a:lnTo>
                    <a:pt x="511" y="515"/>
                  </a:lnTo>
                  <a:lnTo>
                    <a:pt x="511" y="515"/>
                  </a:lnTo>
                  <a:lnTo>
                    <a:pt x="510" y="516"/>
                  </a:lnTo>
                  <a:lnTo>
                    <a:pt x="509" y="518"/>
                  </a:lnTo>
                  <a:lnTo>
                    <a:pt x="505" y="519"/>
                  </a:lnTo>
                  <a:lnTo>
                    <a:pt x="505" y="519"/>
                  </a:lnTo>
                  <a:lnTo>
                    <a:pt x="506" y="523"/>
                  </a:lnTo>
                  <a:lnTo>
                    <a:pt x="509" y="525"/>
                  </a:lnTo>
                  <a:lnTo>
                    <a:pt x="513" y="529"/>
                  </a:lnTo>
                  <a:lnTo>
                    <a:pt x="513" y="529"/>
                  </a:lnTo>
                  <a:lnTo>
                    <a:pt x="513" y="530"/>
                  </a:lnTo>
                  <a:lnTo>
                    <a:pt x="511" y="531"/>
                  </a:lnTo>
                  <a:lnTo>
                    <a:pt x="510" y="531"/>
                  </a:lnTo>
                  <a:lnTo>
                    <a:pt x="509" y="531"/>
                  </a:lnTo>
                  <a:lnTo>
                    <a:pt x="509" y="531"/>
                  </a:lnTo>
                  <a:lnTo>
                    <a:pt x="507" y="535"/>
                  </a:lnTo>
                  <a:lnTo>
                    <a:pt x="507" y="539"/>
                  </a:lnTo>
                  <a:lnTo>
                    <a:pt x="509" y="545"/>
                  </a:lnTo>
                  <a:lnTo>
                    <a:pt x="509" y="549"/>
                  </a:lnTo>
                  <a:lnTo>
                    <a:pt x="509" y="549"/>
                  </a:lnTo>
                  <a:lnTo>
                    <a:pt x="510" y="551"/>
                  </a:lnTo>
                  <a:lnTo>
                    <a:pt x="512" y="553"/>
                  </a:lnTo>
                  <a:lnTo>
                    <a:pt x="513" y="557"/>
                  </a:lnTo>
                  <a:lnTo>
                    <a:pt x="513" y="562"/>
                  </a:lnTo>
                  <a:lnTo>
                    <a:pt x="513" y="562"/>
                  </a:lnTo>
                  <a:lnTo>
                    <a:pt x="516" y="560"/>
                  </a:lnTo>
                  <a:lnTo>
                    <a:pt x="519" y="560"/>
                  </a:lnTo>
                  <a:lnTo>
                    <a:pt x="519" y="560"/>
                  </a:lnTo>
                  <a:lnTo>
                    <a:pt x="517" y="568"/>
                  </a:lnTo>
                  <a:lnTo>
                    <a:pt x="516" y="572"/>
                  </a:lnTo>
                  <a:lnTo>
                    <a:pt x="516" y="574"/>
                  </a:lnTo>
                  <a:lnTo>
                    <a:pt x="517" y="576"/>
                  </a:lnTo>
                  <a:lnTo>
                    <a:pt x="517" y="576"/>
                  </a:lnTo>
                  <a:lnTo>
                    <a:pt x="519" y="576"/>
                  </a:lnTo>
                  <a:lnTo>
                    <a:pt x="519" y="576"/>
                  </a:lnTo>
                  <a:lnTo>
                    <a:pt x="519" y="577"/>
                  </a:lnTo>
                  <a:lnTo>
                    <a:pt x="518" y="578"/>
                  </a:lnTo>
                  <a:lnTo>
                    <a:pt x="518" y="579"/>
                  </a:lnTo>
                  <a:lnTo>
                    <a:pt x="519" y="580"/>
                  </a:lnTo>
                  <a:lnTo>
                    <a:pt x="519" y="580"/>
                  </a:lnTo>
                  <a:lnTo>
                    <a:pt x="521" y="581"/>
                  </a:lnTo>
                  <a:lnTo>
                    <a:pt x="520" y="582"/>
                  </a:lnTo>
                  <a:lnTo>
                    <a:pt x="517" y="582"/>
                  </a:lnTo>
                  <a:lnTo>
                    <a:pt x="515" y="582"/>
                  </a:lnTo>
                  <a:lnTo>
                    <a:pt x="515" y="582"/>
                  </a:lnTo>
                  <a:lnTo>
                    <a:pt x="516" y="586"/>
                  </a:lnTo>
                  <a:lnTo>
                    <a:pt x="518" y="588"/>
                  </a:lnTo>
                  <a:lnTo>
                    <a:pt x="521" y="589"/>
                  </a:lnTo>
                  <a:lnTo>
                    <a:pt x="523" y="592"/>
                  </a:lnTo>
                  <a:lnTo>
                    <a:pt x="523" y="592"/>
                  </a:lnTo>
                  <a:lnTo>
                    <a:pt x="524" y="594"/>
                  </a:lnTo>
                  <a:lnTo>
                    <a:pt x="524" y="597"/>
                  </a:lnTo>
                  <a:lnTo>
                    <a:pt x="525" y="599"/>
                  </a:lnTo>
                  <a:lnTo>
                    <a:pt x="526" y="600"/>
                  </a:lnTo>
                  <a:lnTo>
                    <a:pt x="527" y="600"/>
                  </a:lnTo>
                  <a:lnTo>
                    <a:pt x="531" y="600"/>
                  </a:lnTo>
                  <a:lnTo>
                    <a:pt x="531" y="600"/>
                  </a:lnTo>
                  <a:lnTo>
                    <a:pt x="530" y="602"/>
                  </a:lnTo>
                  <a:lnTo>
                    <a:pt x="529" y="603"/>
                  </a:lnTo>
                  <a:lnTo>
                    <a:pt x="526" y="605"/>
                  </a:lnTo>
                  <a:lnTo>
                    <a:pt x="526" y="605"/>
                  </a:lnTo>
                  <a:lnTo>
                    <a:pt x="525" y="609"/>
                  </a:lnTo>
                  <a:lnTo>
                    <a:pt x="525" y="613"/>
                  </a:lnTo>
                  <a:lnTo>
                    <a:pt x="525" y="614"/>
                  </a:lnTo>
                  <a:lnTo>
                    <a:pt x="524" y="616"/>
                  </a:lnTo>
                  <a:lnTo>
                    <a:pt x="522" y="616"/>
                  </a:lnTo>
                  <a:lnTo>
                    <a:pt x="519" y="616"/>
                  </a:lnTo>
                  <a:lnTo>
                    <a:pt x="519" y="616"/>
                  </a:lnTo>
                  <a:lnTo>
                    <a:pt x="521" y="620"/>
                  </a:lnTo>
                  <a:lnTo>
                    <a:pt x="523" y="623"/>
                  </a:lnTo>
                  <a:lnTo>
                    <a:pt x="527" y="625"/>
                  </a:lnTo>
                  <a:lnTo>
                    <a:pt x="533" y="626"/>
                  </a:lnTo>
                  <a:lnTo>
                    <a:pt x="533" y="626"/>
                  </a:lnTo>
                  <a:lnTo>
                    <a:pt x="535" y="630"/>
                  </a:lnTo>
                  <a:lnTo>
                    <a:pt x="537" y="634"/>
                  </a:lnTo>
                  <a:lnTo>
                    <a:pt x="539" y="639"/>
                  </a:lnTo>
                  <a:lnTo>
                    <a:pt x="540" y="641"/>
                  </a:lnTo>
                  <a:lnTo>
                    <a:pt x="539" y="646"/>
                  </a:lnTo>
                  <a:lnTo>
                    <a:pt x="539" y="646"/>
                  </a:lnTo>
                  <a:lnTo>
                    <a:pt x="537" y="643"/>
                  </a:lnTo>
                  <a:lnTo>
                    <a:pt x="536" y="645"/>
                  </a:lnTo>
                  <a:lnTo>
                    <a:pt x="534" y="645"/>
                  </a:lnTo>
                  <a:lnTo>
                    <a:pt x="531" y="646"/>
                  </a:lnTo>
                  <a:lnTo>
                    <a:pt x="531" y="646"/>
                  </a:lnTo>
                  <a:lnTo>
                    <a:pt x="532" y="648"/>
                  </a:lnTo>
                  <a:lnTo>
                    <a:pt x="534" y="650"/>
                  </a:lnTo>
                  <a:lnTo>
                    <a:pt x="538" y="650"/>
                  </a:lnTo>
                  <a:lnTo>
                    <a:pt x="542" y="650"/>
                  </a:lnTo>
                  <a:lnTo>
                    <a:pt x="542" y="650"/>
                  </a:lnTo>
                  <a:lnTo>
                    <a:pt x="542" y="659"/>
                  </a:lnTo>
                  <a:lnTo>
                    <a:pt x="542" y="659"/>
                  </a:lnTo>
                  <a:lnTo>
                    <a:pt x="542" y="661"/>
                  </a:lnTo>
                  <a:lnTo>
                    <a:pt x="541" y="662"/>
                  </a:lnTo>
                  <a:lnTo>
                    <a:pt x="537" y="663"/>
                  </a:lnTo>
                  <a:lnTo>
                    <a:pt x="537" y="663"/>
                  </a:lnTo>
                  <a:lnTo>
                    <a:pt x="538" y="667"/>
                  </a:lnTo>
                  <a:lnTo>
                    <a:pt x="539" y="670"/>
                  </a:lnTo>
                  <a:lnTo>
                    <a:pt x="539" y="670"/>
                  </a:lnTo>
                  <a:lnTo>
                    <a:pt x="541" y="673"/>
                  </a:lnTo>
                  <a:lnTo>
                    <a:pt x="543" y="676"/>
                  </a:lnTo>
                  <a:lnTo>
                    <a:pt x="542" y="677"/>
                  </a:lnTo>
                  <a:lnTo>
                    <a:pt x="541" y="679"/>
                  </a:lnTo>
                  <a:lnTo>
                    <a:pt x="535" y="681"/>
                  </a:lnTo>
                  <a:lnTo>
                    <a:pt x="535" y="681"/>
                  </a:lnTo>
                  <a:lnTo>
                    <a:pt x="535" y="675"/>
                  </a:lnTo>
                  <a:lnTo>
                    <a:pt x="537" y="670"/>
                  </a:lnTo>
                  <a:lnTo>
                    <a:pt x="537" y="670"/>
                  </a:lnTo>
                  <a:lnTo>
                    <a:pt x="535" y="669"/>
                  </a:lnTo>
                  <a:lnTo>
                    <a:pt x="531" y="668"/>
                  </a:lnTo>
                  <a:lnTo>
                    <a:pt x="521" y="668"/>
                  </a:lnTo>
                  <a:lnTo>
                    <a:pt x="521" y="668"/>
                  </a:lnTo>
                  <a:lnTo>
                    <a:pt x="521" y="662"/>
                  </a:lnTo>
                  <a:lnTo>
                    <a:pt x="521" y="656"/>
                  </a:lnTo>
                  <a:lnTo>
                    <a:pt x="521" y="656"/>
                  </a:lnTo>
                  <a:lnTo>
                    <a:pt x="520" y="653"/>
                  </a:lnTo>
                  <a:lnTo>
                    <a:pt x="519" y="650"/>
                  </a:lnTo>
                  <a:lnTo>
                    <a:pt x="519" y="650"/>
                  </a:lnTo>
                  <a:lnTo>
                    <a:pt x="519" y="647"/>
                  </a:lnTo>
                  <a:lnTo>
                    <a:pt x="520" y="645"/>
                  </a:lnTo>
                  <a:lnTo>
                    <a:pt x="521" y="642"/>
                  </a:lnTo>
                  <a:lnTo>
                    <a:pt x="521" y="641"/>
                  </a:lnTo>
                  <a:lnTo>
                    <a:pt x="521" y="641"/>
                  </a:lnTo>
                  <a:lnTo>
                    <a:pt x="520" y="638"/>
                  </a:lnTo>
                  <a:lnTo>
                    <a:pt x="519" y="635"/>
                  </a:lnTo>
                  <a:lnTo>
                    <a:pt x="519" y="633"/>
                  </a:lnTo>
                  <a:lnTo>
                    <a:pt x="519" y="633"/>
                  </a:lnTo>
                  <a:lnTo>
                    <a:pt x="521" y="632"/>
                  </a:lnTo>
                  <a:lnTo>
                    <a:pt x="521" y="632"/>
                  </a:lnTo>
                  <a:lnTo>
                    <a:pt x="518" y="628"/>
                  </a:lnTo>
                  <a:lnTo>
                    <a:pt x="515" y="626"/>
                  </a:lnTo>
                  <a:lnTo>
                    <a:pt x="511" y="622"/>
                  </a:lnTo>
                  <a:lnTo>
                    <a:pt x="510" y="620"/>
                  </a:lnTo>
                  <a:lnTo>
                    <a:pt x="509" y="618"/>
                  </a:lnTo>
                  <a:lnTo>
                    <a:pt x="509" y="618"/>
                  </a:lnTo>
                  <a:lnTo>
                    <a:pt x="509" y="616"/>
                  </a:lnTo>
                  <a:lnTo>
                    <a:pt x="510" y="614"/>
                  </a:lnTo>
                  <a:lnTo>
                    <a:pt x="511" y="612"/>
                  </a:lnTo>
                  <a:lnTo>
                    <a:pt x="511" y="610"/>
                  </a:lnTo>
                  <a:lnTo>
                    <a:pt x="511" y="610"/>
                  </a:lnTo>
                  <a:lnTo>
                    <a:pt x="510" y="605"/>
                  </a:lnTo>
                  <a:lnTo>
                    <a:pt x="509" y="600"/>
                  </a:lnTo>
                  <a:lnTo>
                    <a:pt x="509" y="600"/>
                  </a:lnTo>
                  <a:lnTo>
                    <a:pt x="505" y="598"/>
                  </a:lnTo>
                  <a:lnTo>
                    <a:pt x="503" y="596"/>
                  </a:lnTo>
                  <a:lnTo>
                    <a:pt x="503" y="596"/>
                  </a:lnTo>
                  <a:lnTo>
                    <a:pt x="503" y="594"/>
                  </a:lnTo>
                  <a:lnTo>
                    <a:pt x="503" y="592"/>
                  </a:lnTo>
                  <a:lnTo>
                    <a:pt x="503" y="590"/>
                  </a:lnTo>
                  <a:lnTo>
                    <a:pt x="501" y="589"/>
                  </a:lnTo>
                  <a:lnTo>
                    <a:pt x="501" y="589"/>
                  </a:lnTo>
                  <a:lnTo>
                    <a:pt x="501" y="588"/>
                  </a:lnTo>
                  <a:lnTo>
                    <a:pt x="501" y="587"/>
                  </a:lnTo>
                  <a:lnTo>
                    <a:pt x="501" y="581"/>
                  </a:lnTo>
                  <a:lnTo>
                    <a:pt x="502" y="577"/>
                  </a:lnTo>
                  <a:lnTo>
                    <a:pt x="502" y="575"/>
                  </a:lnTo>
                  <a:lnTo>
                    <a:pt x="501" y="574"/>
                  </a:lnTo>
                  <a:lnTo>
                    <a:pt x="501" y="574"/>
                  </a:lnTo>
                  <a:lnTo>
                    <a:pt x="500" y="571"/>
                  </a:lnTo>
                  <a:lnTo>
                    <a:pt x="500" y="568"/>
                  </a:lnTo>
                  <a:lnTo>
                    <a:pt x="500" y="564"/>
                  </a:lnTo>
                  <a:lnTo>
                    <a:pt x="499" y="558"/>
                  </a:lnTo>
                  <a:lnTo>
                    <a:pt x="499" y="558"/>
                  </a:lnTo>
                  <a:lnTo>
                    <a:pt x="498" y="553"/>
                  </a:lnTo>
                  <a:lnTo>
                    <a:pt x="497" y="552"/>
                  </a:lnTo>
                  <a:lnTo>
                    <a:pt x="495" y="551"/>
                  </a:lnTo>
                  <a:lnTo>
                    <a:pt x="495" y="551"/>
                  </a:lnTo>
                  <a:lnTo>
                    <a:pt x="496" y="549"/>
                  </a:lnTo>
                  <a:lnTo>
                    <a:pt x="496" y="546"/>
                  </a:lnTo>
                  <a:lnTo>
                    <a:pt x="495" y="544"/>
                  </a:lnTo>
                  <a:lnTo>
                    <a:pt x="495" y="540"/>
                  </a:lnTo>
                  <a:lnTo>
                    <a:pt x="495" y="540"/>
                  </a:lnTo>
                  <a:lnTo>
                    <a:pt x="491" y="535"/>
                  </a:lnTo>
                  <a:lnTo>
                    <a:pt x="485" y="531"/>
                  </a:lnTo>
                  <a:lnTo>
                    <a:pt x="485" y="531"/>
                  </a:lnTo>
                  <a:lnTo>
                    <a:pt x="486" y="526"/>
                  </a:lnTo>
                  <a:lnTo>
                    <a:pt x="485" y="523"/>
                  </a:lnTo>
                  <a:lnTo>
                    <a:pt x="483" y="515"/>
                  </a:lnTo>
                  <a:lnTo>
                    <a:pt x="481" y="509"/>
                  </a:lnTo>
                  <a:lnTo>
                    <a:pt x="479" y="501"/>
                  </a:lnTo>
                  <a:lnTo>
                    <a:pt x="479" y="501"/>
                  </a:lnTo>
                  <a:lnTo>
                    <a:pt x="480" y="501"/>
                  </a:lnTo>
                  <a:lnTo>
                    <a:pt x="481" y="499"/>
                  </a:lnTo>
                  <a:lnTo>
                    <a:pt x="481" y="495"/>
                  </a:lnTo>
                  <a:lnTo>
                    <a:pt x="481" y="495"/>
                  </a:lnTo>
                  <a:lnTo>
                    <a:pt x="485" y="494"/>
                  </a:lnTo>
                  <a:lnTo>
                    <a:pt x="489" y="493"/>
                  </a:lnTo>
                  <a:lnTo>
                    <a:pt x="491" y="491"/>
                  </a:lnTo>
                  <a:lnTo>
                    <a:pt x="493" y="489"/>
                  </a:lnTo>
                  <a:lnTo>
                    <a:pt x="493" y="489"/>
                  </a:lnTo>
                  <a:lnTo>
                    <a:pt x="490" y="487"/>
                  </a:lnTo>
                  <a:lnTo>
                    <a:pt x="485" y="486"/>
                  </a:lnTo>
                  <a:lnTo>
                    <a:pt x="482" y="485"/>
                  </a:lnTo>
                  <a:lnTo>
                    <a:pt x="479" y="484"/>
                  </a:lnTo>
                  <a:lnTo>
                    <a:pt x="479" y="484"/>
                  </a:lnTo>
                  <a:lnTo>
                    <a:pt x="478" y="483"/>
                  </a:lnTo>
                  <a:lnTo>
                    <a:pt x="477" y="480"/>
                  </a:lnTo>
                  <a:lnTo>
                    <a:pt x="475" y="479"/>
                  </a:lnTo>
                  <a:lnTo>
                    <a:pt x="472" y="479"/>
                  </a:lnTo>
                  <a:lnTo>
                    <a:pt x="472" y="479"/>
                  </a:lnTo>
                  <a:lnTo>
                    <a:pt x="472" y="477"/>
                  </a:lnTo>
                  <a:lnTo>
                    <a:pt x="471" y="475"/>
                  </a:lnTo>
                  <a:lnTo>
                    <a:pt x="470" y="473"/>
                  </a:lnTo>
                  <a:lnTo>
                    <a:pt x="468" y="473"/>
                  </a:lnTo>
                  <a:lnTo>
                    <a:pt x="468" y="473"/>
                  </a:lnTo>
                  <a:lnTo>
                    <a:pt x="468" y="459"/>
                  </a:lnTo>
                  <a:lnTo>
                    <a:pt x="468" y="459"/>
                  </a:lnTo>
                  <a:lnTo>
                    <a:pt x="467" y="456"/>
                  </a:lnTo>
                  <a:lnTo>
                    <a:pt x="464" y="455"/>
                  </a:lnTo>
                  <a:lnTo>
                    <a:pt x="459" y="452"/>
                  </a:lnTo>
                  <a:lnTo>
                    <a:pt x="459" y="452"/>
                  </a:lnTo>
                  <a:lnTo>
                    <a:pt x="458" y="448"/>
                  </a:lnTo>
                  <a:lnTo>
                    <a:pt x="456" y="445"/>
                  </a:lnTo>
                  <a:lnTo>
                    <a:pt x="453" y="437"/>
                  </a:lnTo>
                  <a:lnTo>
                    <a:pt x="451" y="433"/>
                  </a:lnTo>
                  <a:lnTo>
                    <a:pt x="450" y="429"/>
                  </a:lnTo>
                  <a:lnTo>
                    <a:pt x="450" y="425"/>
                  </a:lnTo>
                  <a:lnTo>
                    <a:pt x="450" y="418"/>
                  </a:lnTo>
                  <a:lnTo>
                    <a:pt x="450" y="418"/>
                  </a:lnTo>
                  <a:lnTo>
                    <a:pt x="449" y="416"/>
                  </a:lnTo>
                  <a:lnTo>
                    <a:pt x="448" y="412"/>
                  </a:lnTo>
                  <a:lnTo>
                    <a:pt x="448" y="412"/>
                  </a:lnTo>
                  <a:lnTo>
                    <a:pt x="447" y="411"/>
                  </a:lnTo>
                  <a:lnTo>
                    <a:pt x="445" y="410"/>
                  </a:lnTo>
                  <a:lnTo>
                    <a:pt x="441" y="410"/>
                  </a:lnTo>
                  <a:lnTo>
                    <a:pt x="441" y="410"/>
                  </a:lnTo>
                  <a:lnTo>
                    <a:pt x="441" y="394"/>
                  </a:lnTo>
                  <a:lnTo>
                    <a:pt x="441" y="394"/>
                  </a:lnTo>
                  <a:lnTo>
                    <a:pt x="440" y="393"/>
                  </a:lnTo>
                  <a:lnTo>
                    <a:pt x="439" y="393"/>
                  </a:lnTo>
                  <a:lnTo>
                    <a:pt x="438" y="394"/>
                  </a:lnTo>
                  <a:lnTo>
                    <a:pt x="438" y="394"/>
                  </a:lnTo>
                  <a:lnTo>
                    <a:pt x="437" y="394"/>
                  </a:lnTo>
                  <a:lnTo>
                    <a:pt x="437" y="392"/>
                  </a:lnTo>
                  <a:lnTo>
                    <a:pt x="436" y="390"/>
                  </a:lnTo>
                  <a:lnTo>
                    <a:pt x="436" y="390"/>
                  </a:lnTo>
                  <a:lnTo>
                    <a:pt x="433" y="387"/>
                  </a:lnTo>
                  <a:lnTo>
                    <a:pt x="430" y="385"/>
                  </a:lnTo>
                  <a:lnTo>
                    <a:pt x="430" y="385"/>
                  </a:lnTo>
                  <a:lnTo>
                    <a:pt x="430" y="383"/>
                  </a:lnTo>
                  <a:lnTo>
                    <a:pt x="428" y="381"/>
                  </a:lnTo>
                  <a:lnTo>
                    <a:pt x="428" y="381"/>
                  </a:lnTo>
                  <a:lnTo>
                    <a:pt x="429" y="375"/>
                  </a:lnTo>
                  <a:lnTo>
                    <a:pt x="429" y="370"/>
                  </a:lnTo>
                  <a:lnTo>
                    <a:pt x="428" y="366"/>
                  </a:lnTo>
                  <a:lnTo>
                    <a:pt x="429" y="363"/>
                  </a:lnTo>
                  <a:lnTo>
                    <a:pt x="430" y="361"/>
                  </a:lnTo>
                  <a:lnTo>
                    <a:pt x="430" y="361"/>
                  </a:lnTo>
                  <a:lnTo>
                    <a:pt x="429" y="357"/>
                  </a:lnTo>
                  <a:lnTo>
                    <a:pt x="426" y="356"/>
                  </a:lnTo>
                  <a:lnTo>
                    <a:pt x="422" y="356"/>
                  </a:lnTo>
                  <a:lnTo>
                    <a:pt x="418" y="356"/>
                  </a:lnTo>
                  <a:lnTo>
                    <a:pt x="418" y="356"/>
                  </a:lnTo>
                  <a:lnTo>
                    <a:pt x="418" y="351"/>
                  </a:lnTo>
                  <a:lnTo>
                    <a:pt x="418" y="351"/>
                  </a:lnTo>
                  <a:lnTo>
                    <a:pt x="417" y="350"/>
                  </a:lnTo>
                  <a:lnTo>
                    <a:pt x="416" y="350"/>
                  </a:lnTo>
                  <a:lnTo>
                    <a:pt x="415" y="350"/>
                  </a:lnTo>
                  <a:lnTo>
                    <a:pt x="414" y="349"/>
                  </a:lnTo>
                  <a:lnTo>
                    <a:pt x="414" y="349"/>
                  </a:lnTo>
                  <a:lnTo>
                    <a:pt x="414" y="347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2" y="343"/>
                  </a:lnTo>
                  <a:lnTo>
                    <a:pt x="410" y="342"/>
                  </a:lnTo>
                  <a:lnTo>
                    <a:pt x="409" y="339"/>
                  </a:lnTo>
                  <a:lnTo>
                    <a:pt x="410" y="336"/>
                  </a:lnTo>
                  <a:lnTo>
                    <a:pt x="410" y="336"/>
                  </a:lnTo>
                  <a:lnTo>
                    <a:pt x="407" y="337"/>
                  </a:lnTo>
                  <a:lnTo>
                    <a:pt x="406" y="336"/>
                  </a:lnTo>
                  <a:lnTo>
                    <a:pt x="404" y="334"/>
                  </a:lnTo>
                  <a:lnTo>
                    <a:pt x="402" y="333"/>
                  </a:lnTo>
                  <a:lnTo>
                    <a:pt x="400" y="333"/>
                  </a:lnTo>
                  <a:lnTo>
                    <a:pt x="400" y="333"/>
                  </a:lnTo>
                  <a:lnTo>
                    <a:pt x="400" y="331"/>
                  </a:lnTo>
                  <a:lnTo>
                    <a:pt x="399" y="330"/>
                  </a:lnTo>
                  <a:lnTo>
                    <a:pt x="396" y="329"/>
                  </a:lnTo>
                  <a:lnTo>
                    <a:pt x="396" y="329"/>
                  </a:lnTo>
                  <a:lnTo>
                    <a:pt x="396" y="324"/>
                  </a:lnTo>
                  <a:lnTo>
                    <a:pt x="397" y="321"/>
                  </a:lnTo>
                  <a:lnTo>
                    <a:pt x="397" y="317"/>
                  </a:lnTo>
                  <a:lnTo>
                    <a:pt x="396" y="313"/>
                  </a:lnTo>
                  <a:lnTo>
                    <a:pt x="396" y="313"/>
                  </a:lnTo>
                  <a:lnTo>
                    <a:pt x="391" y="308"/>
                  </a:lnTo>
                  <a:lnTo>
                    <a:pt x="388" y="306"/>
                  </a:lnTo>
                  <a:lnTo>
                    <a:pt x="382" y="305"/>
                  </a:lnTo>
                  <a:lnTo>
                    <a:pt x="382" y="305"/>
                  </a:lnTo>
                  <a:lnTo>
                    <a:pt x="382" y="303"/>
                  </a:lnTo>
                  <a:lnTo>
                    <a:pt x="382" y="302"/>
                  </a:lnTo>
                  <a:lnTo>
                    <a:pt x="380" y="298"/>
                  </a:lnTo>
                  <a:lnTo>
                    <a:pt x="380" y="295"/>
                  </a:lnTo>
                  <a:lnTo>
                    <a:pt x="380" y="294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6" y="293"/>
                  </a:lnTo>
                  <a:lnTo>
                    <a:pt x="387" y="295"/>
                  </a:lnTo>
                  <a:lnTo>
                    <a:pt x="387" y="300"/>
                  </a:lnTo>
                  <a:lnTo>
                    <a:pt x="387" y="300"/>
                  </a:lnTo>
                  <a:close/>
                  <a:moveTo>
                    <a:pt x="517" y="616"/>
                  </a:moveTo>
                  <a:lnTo>
                    <a:pt x="517" y="616"/>
                  </a:lnTo>
                  <a:lnTo>
                    <a:pt x="517" y="612"/>
                  </a:lnTo>
                  <a:lnTo>
                    <a:pt x="517" y="612"/>
                  </a:lnTo>
                  <a:lnTo>
                    <a:pt x="513" y="612"/>
                  </a:lnTo>
                  <a:lnTo>
                    <a:pt x="513" y="612"/>
                  </a:lnTo>
                  <a:lnTo>
                    <a:pt x="513" y="616"/>
                  </a:lnTo>
                  <a:lnTo>
                    <a:pt x="513" y="616"/>
                  </a:lnTo>
                  <a:lnTo>
                    <a:pt x="517" y="616"/>
                  </a:lnTo>
                  <a:lnTo>
                    <a:pt x="517" y="616"/>
                  </a:lnTo>
                  <a:close/>
                  <a:moveTo>
                    <a:pt x="519" y="602"/>
                  </a:moveTo>
                  <a:lnTo>
                    <a:pt x="519" y="602"/>
                  </a:lnTo>
                  <a:lnTo>
                    <a:pt x="519" y="596"/>
                  </a:lnTo>
                  <a:lnTo>
                    <a:pt x="519" y="596"/>
                  </a:lnTo>
                  <a:lnTo>
                    <a:pt x="515" y="596"/>
                  </a:lnTo>
                  <a:lnTo>
                    <a:pt x="514" y="597"/>
                  </a:lnTo>
                  <a:lnTo>
                    <a:pt x="513" y="598"/>
                  </a:lnTo>
                  <a:lnTo>
                    <a:pt x="513" y="598"/>
                  </a:lnTo>
                  <a:lnTo>
                    <a:pt x="515" y="599"/>
                  </a:lnTo>
                  <a:lnTo>
                    <a:pt x="516" y="600"/>
                  </a:lnTo>
                  <a:lnTo>
                    <a:pt x="517" y="601"/>
                  </a:lnTo>
                  <a:lnTo>
                    <a:pt x="519" y="602"/>
                  </a:lnTo>
                  <a:lnTo>
                    <a:pt x="519" y="6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29" name="Freeform 28"/>
            <p:cNvSpPr>
              <a:spLocks noEditPoints="1"/>
            </p:cNvSpPr>
            <p:nvPr/>
          </p:nvSpPr>
          <p:spPr bwMode="auto">
            <a:xfrm>
              <a:off x="893763" y="2887663"/>
              <a:ext cx="50800" cy="200025"/>
            </a:xfrm>
            <a:custGeom>
              <a:avLst/>
              <a:gdLst>
                <a:gd name="T0" fmla="*/ 22 w 32"/>
                <a:gd name="T1" fmla="*/ 15 h 126"/>
                <a:gd name="T2" fmla="*/ 19 w 32"/>
                <a:gd name="T3" fmla="*/ 16 h 126"/>
                <a:gd name="T4" fmla="*/ 15 w 32"/>
                <a:gd name="T5" fmla="*/ 15 h 126"/>
                <a:gd name="T6" fmla="*/ 12 w 32"/>
                <a:gd name="T7" fmla="*/ 14 h 126"/>
                <a:gd name="T8" fmla="*/ 15 w 32"/>
                <a:gd name="T9" fmla="*/ 10 h 126"/>
                <a:gd name="T10" fmla="*/ 19 w 32"/>
                <a:gd name="T11" fmla="*/ 7 h 126"/>
                <a:gd name="T12" fmla="*/ 21 w 32"/>
                <a:gd name="T13" fmla="*/ 2 h 126"/>
                <a:gd name="T14" fmla="*/ 28 w 32"/>
                <a:gd name="T15" fmla="*/ 0 h 126"/>
                <a:gd name="T16" fmla="*/ 30 w 32"/>
                <a:gd name="T17" fmla="*/ 11 h 126"/>
                <a:gd name="T18" fmla="*/ 30 w 32"/>
                <a:gd name="T19" fmla="*/ 22 h 126"/>
                <a:gd name="T20" fmla="*/ 29 w 32"/>
                <a:gd name="T21" fmla="*/ 27 h 126"/>
                <a:gd name="T22" fmla="*/ 27 w 32"/>
                <a:gd name="T23" fmla="*/ 34 h 126"/>
                <a:gd name="T24" fmla="*/ 26 w 32"/>
                <a:gd name="T25" fmla="*/ 36 h 126"/>
                <a:gd name="T26" fmla="*/ 24 w 32"/>
                <a:gd name="T27" fmla="*/ 48 h 126"/>
                <a:gd name="T28" fmla="*/ 24 w 32"/>
                <a:gd name="T29" fmla="*/ 52 h 126"/>
                <a:gd name="T30" fmla="*/ 19 w 32"/>
                <a:gd name="T31" fmla="*/ 53 h 126"/>
                <a:gd name="T32" fmla="*/ 21 w 32"/>
                <a:gd name="T33" fmla="*/ 56 h 126"/>
                <a:gd name="T34" fmla="*/ 19 w 32"/>
                <a:gd name="T35" fmla="*/ 61 h 126"/>
                <a:gd name="T36" fmla="*/ 19 w 32"/>
                <a:gd name="T37" fmla="*/ 74 h 126"/>
                <a:gd name="T38" fmla="*/ 16 w 32"/>
                <a:gd name="T39" fmla="*/ 90 h 126"/>
                <a:gd name="T40" fmla="*/ 12 w 32"/>
                <a:gd name="T41" fmla="*/ 111 h 126"/>
                <a:gd name="T42" fmla="*/ 10 w 32"/>
                <a:gd name="T43" fmla="*/ 123 h 126"/>
                <a:gd name="T44" fmla="*/ 6 w 32"/>
                <a:gd name="T45" fmla="*/ 124 h 126"/>
                <a:gd name="T46" fmla="*/ 4 w 32"/>
                <a:gd name="T47" fmla="*/ 119 h 126"/>
                <a:gd name="T48" fmla="*/ 5 w 32"/>
                <a:gd name="T49" fmla="*/ 115 h 126"/>
                <a:gd name="T50" fmla="*/ 6 w 32"/>
                <a:gd name="T51" fmla="*/ 113 h 126"/>
                <a:gd name="T52" fmla="*/ 1 w 32"/>
                <a:gd name="T53" fmla="*/ 106 h 126"/>
                <a:gd name="T54" fmla="*/ 6 w 32"/>
                <a:gd name="T55" fmla="*/ 101 h 126"/>
                <a:gd name="T56" fmla="*/ 0 w 32"/>
                <a:gd name="T57" fmla="*/ 88 h 126"/>
                <a:gd name="T58" fmla="*/ 3 w 32"/>
                <a:gd name="T59" fmla="*/ 88 h 126"/>
                <a:gd name="T60" fmla="*/ 4 w 32"/>
                <a:gd name="T61" fmla="*/ 81 h 126"/>
                <a:gd name="T62" fmla="*/ 8 w 32"/>
                <a:gd name="T63" fmla="*/ 81 h 126"/>
                <a:gd name="T64" fmla="*/ 6 w 32"/>
                <a:gd name="T65" fmla="*/ 74 h 126"/>
                <a:gd name="T66" fmla="*/ 7 w 32"/>
                <a:gd name="T67" fmla="*/ 71 h 126"/>
                <a:gd name="T68" fmla="*/ 8 w 32"/>
                <a:gd name="T69" fmla="*/ 68 h 126"/>
                <a:gd name="T70" fmla="*/ 6 w 32"/>
                <a:gd name="T71" fmla="*/ 52 h 126"/>
                <a:gd name="T72" fmla="*/ 16 w 32"/>
                <a:gd name="T73" fmla="*/ 50 h 126"/>
                <a:gd name="T74" fmla="*/ 13 w 32"/>
                <a:gd name="T75" fmla="*/ 48 h 126"/>
                <a:gd name="T76" fmla="*/ 10 w 32"/>
                <a:gd name="T77" fmla="*/ 36 h 126"/>
                <a:gd name="T78" fmla="*/ 10 w 32"/>
                <a:gd name="T79" fmla="*/ 22 h 126"/>
                <a:gd name="T80" fmla="*/ 24 w 32"/>
                <a:gd name="T81" fmla="*/ 16 h 126"/>
                <a:gd name="T82" fmla="*/ 16 w 32"/>
                <a:gd name="T83" fmla="*/ 34 h 126"/>
                <a:gd name="T84" fmla="*/ 14 w 32"/>
                <a:gd name="T85" fmla="*/ 38 h 126"/>
                <a:gd name="T86" fmla="*/ 16 w 32"/>
                <a:gd name="T87" fmla="*/ 41 h 126"/>
                <a:gd name="T88" fmla="*/ 19 w 32"/>
                <a:gd name="T89" fmla="*/ 38 h 126"/>
                <a:gd name="T90" fmla="*/ 16 w 32"/>
                <a:gd name="T91" fmla="*/ 3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126">
                  <a:moveTo>
                    <a:pt x="24" y="16"/>
                  </a:moveTo>
                  <a:lnTo>
                    <a:pt x="24" y="16"/>
                  </a:lnTo>
                  <a:lnTo>
                    <a:pt x="22" y="15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6" y="16"/>
                  </a:lnTo>
                  <a:lnTo>
                    <a:pt x="15" y="15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3" y="11"/>
                  </a:lnTo>
                  <a:lnTo>
                    <a:pt x="15" y="10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6"/>
                  </a:lnTo>
                  <a:lnTo>
                    <a:pt x="21" y="2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2"/>
                  </a:lnTo>
                  <a:lnTo>
                    <a:pt x="28" y="5"/>
                  </a:lnTo>
                  <a:lnTo>
                    <a:pt x="30" y="11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9" y="25"/>
                  </a:lnTo>
                  <a:lnTo>
                    <a:pt x="29" y="27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7" y="34"/>
                  </a:lnTo>
                  <a:lnTo>
                    <a:pt x="26" y="35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5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53"/>
                  </a:lnTo>
                  <a:lnTo>
                    <a:pt x="19" y="54"/>
                  </a:lnTo>
                  <a:lnTo>
                    <a:pt x="20" y="55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20" y="58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19" y="68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17" y="82"/>
                  </a:lnTo>
                  <a:lnTo>
                    <a:pt x="16" y="90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11"/>
                  </a:lnTo>
                  <a:lnTo>
                    <a:pt x="12" y="116"/>
                  </a:lnTo>
                  <a:lnTo>
                    <a:pt x="11" y="121"/>
                  </a:lnTo>
                  <a:lnTo>
                    <a:pt x="10" y="123"/>
                  </a:lnTo>
                  <a:lnTo>
                    <a:pt x="8" y="126"/>
                  </a:lnTo>
                  <a:lnTo>
                    <a:pt x="8" y="126"/>
                  </a:lnTo>
                  <a:lnTo>
                    <a:pt x="6" y="124"/>
                  </a:lnTo>
                  <a:lnTo>
                    <a:pt x="5" y="123"/>
                  </a:lnTo>
                  <a:lnTo>
                    <a:pt x="4" y="121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4" y="117"/>
                  </a:lnTo>
                  <a:lnTo>
                    <a:pt x="5" y="115"/>
                  </a:lnTo>
                  <a:lnTo>
                    <a:pt x="6" y="114"/>
                  </a:lnTo>
                  <a:lnTo>
                    <a:pt x="6" y="113"/>
                  </a:lnTo>
                  <a:lnTo>
                    <a:pt x="6" y="113"/>
                  </a:lnTo>
                  <a:lnTo>
                    <a:pt x="4" y="110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1" y="103"/>
                  </a:lnTo>
                  <a:lnTo>
                    <a:pt x="3" y="102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3" y="95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8"/>
                  </a:lnTo>
                  <a:lnTo>
                    <a:pt x="3" y="88"/>
                  </a:lnTo>
                  <a:lnTo>
                    <a:pt x="3" y="86"/>
                  </a:lnTo>
                  <a:lnTo>
                    <a:pt x="3" y="82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6" y="81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7" y="78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2"/>
                  </a:lnTo>
                  <a:lnTo>
                    <a:pt x="7" y="71"/>
                  </a:lnTo>
                  <a:lnTo>
                    <a:pt x="8" y="70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6" y="61"/>
                  </a:lnTo>
                  <a:lnTo>
                    <a:pt x="5" y="57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10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5" y="48"/>
                  </a:lnTo>
                  <a:lnTo>
                    <a:pt x="13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0" y="36"/>
                  </a:lnTo>
                  <a:lnTo>
                    <a:pt x="11" y="3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3" y="20"/>
                  </a:lnTo>
                  <a:lnTo>
                    <a:pt x="16" y="19"/>
                  </a:lnTo>
                  <a:lnTo>
                    <a:pt x="24" y="16"/>
                  </a:lnTo>
                  <a:lnTo>
                    <a:pt x="24" y="16"/>
                  </a:lnTo>
                  <a:close/>
                  <a:moveTo>
                    <a:pt x="16" y="34"/>
                  </a:moveTo>
                  <a:lnTo>
                    <a:pt x="16" y="34"/>
                  </a:lnTo>
                  <a:lnTo>
                    <a:pt x="16" y="36"/>
                  </a:lnTo>
                  <a:lnTo>
                    <a:pt x="15" y="37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41"/>
                  </a:lnTo>
                  <a:lnTo>
                    <a:pt x="17" y="41"/>
                  </a:lnTo>
                  <a:lnTo>
                    <a:pt x="18" y="40"/>
                  </a:lnTo>
                  <a:lnTo>
                    <a:pt x="19" y="38"/>
                  </a:lnTo>
                  <a:lnTo>
                    <a:pt x="19" y="35"/>
                  </a:lnTo>
                  <a:lnTo>
                    <a:pt x="18" y="34"/>
                  </a:lnTo>
                  <a:lnTo>
                    <a:pt x="16" y="34"/>
                  </a:lnTo>
                  <a:lnTo>
                    <a:pt x="1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30" name="Freeform 29"/>
            <p:cNvSpPr>
              <a:spLocks noEditPoints="1"/>
            </p:cNvSpPr>
            <p:nvPr/>
          </p:nvSpPr>
          <p:spPr bwMode="auto">
            <a:xfrm>
              <a:off x="881063" y="3055938"/>
              <a:ext cx="2709862" cy="1530350"/>
            </a:xfrm>
            <a:custGeom>
              <a:avLst/>
              <a:gdLst>
                <a:gd name="T0" fmla="*/ 1692 w 1707"/>
                <a:gd name="T1" fmla="*/ 262 h 964"/>
                <a:gd name="T2" fmla="*/ 1679 w 1707"/>
                <a:gd name="T3" fmla="*/ 312 h 964"/>
                <a:gd name="T4" fmla="*/ 1645 w 1707"/>
                <a:gd name="T5" fmla="*/ 399 h 964"/>
                <a:gd name="T6" fmla="*/ 1625 w 1707"/>
                <a:gd name="T7" fmla="*/ 457 h 964"/>
                <a:gd name="T8" fmla="*/ 1591 w 1707"/>
                <a:gd name="T9" fmla="*/ 513 h 964"/>
                <a:gd name="T10" fmla="*/ 1567 w 1707"/>
                <a:gd name="T11" fmla="*/ 562 h 964"/>
                <a:gd name="T12" fmla="*/ 1518 w 1707"/>
                <a:gd name="T13" fmla="*/ 632 h 964"/>
                <a:gd name="T14" fmla="*/ 1459 w 1707"/>
                <a:gd name="T15" fmla="*/ 694 h 964"/>
                <a:gd name="T16" fmla="*/ 1393 w 1707"/>
                <a:gd name="T17" fmla="*/ 753 h 964"/>
                <a:gd name="T18" fmla="*/ 1308 w 1707"/>
                <a:gd name="T19" fmla="*/ 820 h 964"/>
                <a:gd name="T20" fmla="*/ 1243 w 1707"/>
                <a:gd name="T21" fmla="*/ 858 h 964"/>
                <a:gd name="T22" fmla="*/ 1178 w 1707"/>
                <a:gd name="T23" fmla="*/ 899 h 964"/>
                <a:gd name="T24" fmla="*/ 1049 w 1707"/>
                <a:gd name="T25" fmla="*/ 937 h 964"/>
                <a:gd name="T26" fmla="*/ 945 w 1707"/>
                <a:gd name="T27" fmla="*/ 953 h 964"/>
                <a:gd name="T28" fmla="*/ 851 w 1707"/>
                <a:gd name="T29" fmla="*/ 959 h 964"/>
                <a:gd name="T30" fmla="*/ 790 w 1707"/>
                <a:gd name="T31" fmla="*/ 957 h 964"/>
                <a:gd name="T32" fmla="*/ 711 w 1707"/>
                <a:gd name="T33" fmla="*/ 944 h 964"/>
                <a:gd name="T34" fmla="*/ 621 w 1707"/>
                <a:gd name="T35" fmla="*/ 924 h 964"/>
                <a:gd name="T36" fmla="*/ 533 w 1707"/>
                <a:gd name="T37" fmla="*/ 906 h 964"/>
                <a:gd name="T38" fmla="*/ 459 w 1707"/>
                <a:gd name="T39" fmla="*/ 866 h 964"/>
                <a:gd name="T40" fmla="*/ 386 w 1707"/>
                <a:gd name="T41" fmla="*/ 827 h 964"/>
                <a:gd name="T42" fmla="*/ 325 w 1707"/>
                <a:gd name="T43" fmla="*/ 789 h 964"/>
                <a:gd name="T44" fmla="*/ 252 w 1707"/>
                <a:gd name="T45" fmla="*/ 728 h 964"/>
                <a:gd name="T46" fmla="*/ 198 w 1707"/>
                <a:gd name="T47" fmla="*/ 662 h 964"/>
                <a:gd name="T48" fmla="*/ 157 w 1707"/>
                <a:gd name="T49" fmla="*/ 601 h 964"/>
                <a:gd name="T50" fmla="*/ 115 w 1707"/>
                <a:gd name="T51" fmla="*/ 546 h 964"/>
                <a:gd name="T52" fmla="*/ 69 w 1707"/>
                <a:gd name="T53" fmla="*/ 443 h 964"/>
                <a:gd name="T54" fmla="*/ 50 w 1707"/>
                <a:gd name="T55" fmla="*/ 403 h 964"/>
                <a:gd name="T56" fmla="*/ 22 w 1707"/>
                <a:gd name="T57" fmla="*/ 278 h 964"/>
                <a:gd name="T58" fmla="*/ 8 w 1707"/>
                <a:gd name="T59" fmla="*/ 186 h 964"/>
                <a:gd name="T60" fmla="*/ 4 w 1707"/>
                <a:gd name="T61" fmla="*/ 29 h 964"/>
                <a:gd name="T62" fmla="*/ 18 w 1707"/>
                <a:gd name="T63" fmla="*/ 126 h 964"/>
                <a:gd name="T64" fmla="*/ 27 w 1707"/>
                <a:gd name="T65" fmla="*/ 208 h 964"/>
                <a:gd name="T66" fmla="*/ 38 w 1707"/>
                <a:gd name="T67" fmla="*/ 285 h 964"/>
                <a:gd name="T68" fmla="*/ 63 w 1707"/>
                <a:gd name="T69" fmla="*/ 386 h 964"/>
                <a:gd name="T70" fmla="*/ 103 w 1707"/>
                <a:gd name="T71" fmla="*/ 486 h 964"/>
                <a:gd name="T72" fmla="*/ 159 w 1707"/>
                <a:gd name="T73" fmla="*/ 582 h 964"/>
                <a:gd name="T74" fmla="*/ 208 w 1707"/>
                <a:gd name="T75" fmla="*/ 647 h 964"/>
                <a:gd name="T76" fmla="*/ 269 w 1707"/>
                <a:gd name="T77" fmla="*/ 723 h 964"/>
                <a:gd name="T78" fmla="*/ 340 w 1707"/>
                <a:gd name="T79" fmla="*/ 785 h 964"/>
                <a:gd name="T80" fmla="*/ 414 w 1707"/>
                <a:gd name="T81" fmla="*/ 824 h 964"/>
                <a:gd name="T82" fmla="*/ 506 w 1707"/>
                <a:gd name="T83" fmla="*/ 857 h 964"/>
                <a:gd name="T84" fmla="*/ 594 w 1707"/>
                <a:gd name="T85" fmla="*/ 885 h 964"/>
                <a:gd name="T86" fmla="*/ 684 w 1707"/>
                <a:gd name="T87" fmla="*/ 909 h 964"/>
                <a:gd name="T88" fmla="*/ 775 w 1707"/>
                <a:gd name="T89" fmla="*/ 920 h 964"/>
                <a:gd name="T90" fmla="*/ 907 w 1707"/>
                <a:gd name="T91" fmla="*/ 926 h 964"/>
                <a:gd name="T92" fmla="*/ 1058 w 1707"/>
                <a:gd name="T93" fmla="*/ 901 h 964"/>
                <a:gd name="T94" fmla="*/ 1165 w 1707"/>
                <a:gd name="T95" fmla="*/ 867 h 964"/>
                <a:gd name="T96" fmla="*/ 1261 w 1707"/>
                <a:gd name="T97" fmla="*/ 814 h 964"/>
                <a:gd name="T98" fmla="*/ 1324 w 1707"/>
                <a:gd name="T99" fmla="*/ 766 h 964"/>
                <a:gd name="T100" fmla="*/ 1400 w 1707"/>
                <a:gd name="T101" fmla="*/ 705 h 964"/>
                <a:gd name="T102" fmla="*/ 1481 w 1707"/>
                <a:gd name="T103" fmla="*/ 623 h 964"/>
                <a:gd name="T104" fmla="*/ 1534 w 1707"/>
                <a:gd name="T105" fmla="*/ 545 h 964"/>
                <a:gd name="T106" fmla="*/ 1581 w 1707"/>
                <a:gd name="T107" fmla="*/ 456 h 964"/>
                <a:gd name="T108" fmla="*/ 1637 w 1707"/>
                <a:gd name="T109" fmla="*/ 332 h 964"/>
                <a:gd name="T110" fmla="*/ 1657 w 1707"/>
                <a:gd name="T111" fmla="*/ 262 h 964"/>
                <a:gd name="T112" fmla="*/ 1669 w 1707"/>
                <a:gd name="T113" fmla="*/ 177 h 964"/>
                <a:gd name="T114" fmla="*/ 1672 w 1707"/>
                <a:gd name="T115" fmla="*/ 56 h 964"/>
                <a:gd name="T116" fmla="*/ 1677 w 1707"/>
                <a:gd name="T117" fmla="*/ 0 h 964"/>
                <a:gd name="T118" fmla="*/ 1691 w 1707"/>
                <a:gd name="T119" fmla="*/ 43 h 964"/>
                <a:gd name="T120" fmla="*/ 1703 w 1707"/>
                <a:gd name="T121" fmla="*/ 93 h 964"/>
                <a:gd name="T122" fmla="*/ 1704 w 1707"/>
                <a:gd name="T123" fmla="*/ 170 h 964"/>
                <a:gd name="T124" fmla="*/ 1686 w 1707"/>
                <a:gd name="T125" fmla="*/ 2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7" h="964">
                  <a:moveTo>
                    <a:pt x="1692" y="201"/>
                  </a:moveTo>
                  <a:lnTo>
                    <a:pt x="1692" y="201"/>
                  </a:lnTo>
                  <a:lnTo>
                    <a:pt x="1692" y="203"/>
                  </a:lnTo>
                  <a:lnTo>
                    <a:pt x="1693" y="203"/>
                  </a:lnTo>
                  <a:lnTo>
                    <a:pt x="1694" y="201"/>
                  </a:lnTo>
                  <a:lnTo>
                    <a:pt x="1696" y="201"/>
                  </a:lnTo>
                  <a:lnTo>
                    <a:pt x="1696" y="201"/>
                  </a:lnTo>
                  <a:lnTo>
                    <a:pt x="1698" y="200"/>
                  </a:lnTo>
                  <a:lnTo>
                    <a:pt x="1699" y="200"/>
                  </a:lnTo>
                  <a:lnTo>
                    <a:pt x="1700" y="201"/>
                  </a:lnTo>
                  <a:lnTo>
                    <a:pt x="1701" y="201"/>
                  </a:lnTo>
                  <a:lnTo>
                    <a:pt x="1701" y="201"/>
                  </a:lnTo>
                  <a:lnTo>
                    <a:pt x="1701" y="205"/>
                  </a:lnTo>
                  <a:lnTo>
                    <a:pt x="1699" y="207"/>
                  </a:lnTo>
                  <a:lnTo>
                    <a:pt x="1698" y="209"/>
                  </a:lnTo>
                  <a:lnTo>
                    <a:pt x="1695" y="209"/>
                  </a:lnTo>
                  <a:lnTo>
                    <a:pt x="1690" y="210"/>
                  </a:lnTo>
                  <a:lnTo>
                    <a:pt x="1685" y="208"/>
                  </a:lnTo>
                  <a:lnTo>
                    <a:pt x="1685" y="208"/>
                  </a:lnTo>
                  <a:lnTo>
                    <a:pt x="1685" y="216"/>
                  </a:lnTo>
                  <a:lnTo>
                    <a:pt x="1686" y="219"/>
                  </a:lnTo>
                  <a:lnTo>
                    <a:pt x="1687" y="221"/>
                  </a:lnTo>
                  <a:lnTo>
                    <a:pt x="1687" y="221"/>
                  </a:lnTo>
                  <a:lnTo>
                    <a:pt x="1688" y="224"/>
                  </a:lnTo>
                  <a:lnTo>
                    <a:pt x="1687" y="226"/>
                  </a:lnTo>
                  <a:lnTo>
                    <a:pt x="1685" y="228"/>
                  </a:lnTo>
                  <a:lnTo>
                    <a:pt x="1683" y="229"/>
                  </a:lnTo>
                  <a:lnTo>
                    <a:pt x="1682" y="229"/>
                  </a:lnTo>
                  <a:lnTo>
                    <a:pt x="1681" y="231"/>
                  </a:lnTo>
                  <a:lnTo>
                    <a:pt x="1681" y="231"/>
                  </a:lnTo>
                  <a:lnTo>
                    <a:pt x="1682" y="232"/>
                  </a:lnTo>
                  <a:lnTo>
                    <a:pt x="1683" y="233"/>
                  </a:lnTo>
                  <a:lnTo>
                    <a:pt x="1687" y="233"/>
                  </a:lnTo>
                  <a:lnTo>
                    <a:pt x="1687" y="233"/>
                  </a:lnTo>
                  <a:lnTo>
                    <a:pt x="1688" y="240"/>
                  </a:lnTo>
                  <a:lnTo>
                    <a:pt x="1689" y="248"/>
                  </a:lnTo>
                  <a:lnTo>
                    <a:pt x="1692" y="262"/>
                  </a:lnTo>
                  <a:lnTo>
                    <a:pt x="1692" y="262"/>
                  </a:lnTo>
                  <a:lnTo>
                    <a:pt x="1689" y="265"/>
                  </a:lnTo>
                  <a:lnTo>
                    <a:pt x="1688" y="267"/>
                  </a:lnTo>
                  <a:lnTo>
                    <a:pt x="1685" y="267"/>
                  </a:lnTo>
                  <a:lnTo>
                    <a:pt x="1685" y="267"/>
                  </a:lnTo>
                  <a:lnTo>
                    <a:pt x="1685" y="271"/>
                  </a:lnTo>
                  <a:lnTo>
                    <a:pt x="1686" y="276"/>
                  </a:lnTo>
                  <a:lnTo>
                    <a:pt x="1685" y="278"/>
                  </a:lnTo>
                  <a:lnTo>
                    <a:pt x="1685" y="279"/>
                  </a:lnTo>
                  <a:lnTo>
                    <a:pt x="1683" y="280"/>
                  </a:lnTo>
                  <a:lnTo>
                    <a:pt x="1681" y="280"/>
                  </a:lnTo>
                  <a:lnTo>
                    <a:pt x="1681" y="280"/>
                  </a:lnTo>
                  <a:lnTo>
                    <a:pt x="1681" y="282"/>
                  </a:lnTo>
                  <a:lnTo>
                    <a:pt x="1682" y="284"/>
                  </a:lnTo>
                  <a:lnTo>
                    <a:pt x="1685" y="285"/>
                  </a:lnTo>
                  <a:lnTo>
                    <a:pt x="1685" y="285"/>
                  </a:lnTo>
                  <a:lnTo>
                    <a:pt x="1683" y="289"/>
                  </a:lnTo>
                  <a:lnTo>
                    <a:pt x="1679" y="291"/>
                  </a:lnTo>
                  <a:lnTo>
                    <a:pt x="1679" y="291"/>
                  </a:lnTo>
                  <a:lnTo>
                    <a:pt x="1679" y="293"/>
                  </a:lnTo>
                  <a:lnTo>
                    <a:pt x="1680" y="295"/>
                  </a:lnTo>
                  <a:lnTo>
                    <a:pt x="1680" y="296"/>
                  </a:lnTo>
                  <a:lnTo>
                    <a:pt x="1681" y="298"/>
                  </a:lnTo>
                  <a:lnTo>
                    <a:pt x="1681" y="298"/>
                  </a:lnTo>
                  <a:lnTo>
                    <a:pt x="1679" y="298"/>
                  </a:lnTo>
                  <a:lnTo>
                    <a:pt x="1679" y="299"/>
                  </a:lnTo>
                  <a:lnTo>
                    <a:pt x="1679" y="300"/>
                  </a:lnTo>
                  <a:lnTo>
                    <a:pt x="1679" y="300"/>
                  </a:lnTo>
                  <a:lnTo>
                    <a:pt x="1680" y="302"/>
                  </a:lnTo>
                  <a:lnTo>
                    <a:pt x="1679" y="303"/>
                  </a:lnTo>
                  <a:lnTo>
                    <a:pt x="1678" y="306"/>
                  </a:lnTo>
                  <a:lnTo>
                    <a:pt x="1677" y="309"/>
                  </a:lnTo>
                  <a:lnTo>
                    <a:pt x="1677" y="309"/>
                  </a:lnTo>
                  <a:lnTo>
                    <a:pt x="1678" y="311"/>
                  </a:lnTo>
                  <a:lnTo>
                    <a:pt x="1678" y="312"/>
                  </a:lnTo>
                  <a:lnTo>
                    <a:pt x="1679" y="312"/>
                  </a:lnTo>
                  <a:lnTo>
                    <a:pt x="1679" y="312"/>
                  </a:lnTo>
                  <a:lnTo>
                    <a:pt x="1678" y="313"/>
                  </a:lnTo>
                  <a:lnTo>
                    <a:pt x="1677" y="314"/>
                  </a:lnTo>
                  <a:lnTo>
                    <a:pt x="1674" y="316"/>
                  </a:lnTo>
                  <a:lnTo>
                    <a:pt x="1674" y="316"/>
                  </a:lnTo>
                  <a:lnTo>
                    <a:pt x="1673" y="318"/>
                  </a:lnTo>
                  <a:lnTo>
                    <a:pt x="1674" y="320"/>
                  </a:lnTo>
                  <a:lnTo>
                    <a:pt x="1674" y="322"/>
                  </a:lnTo>
                  <a:lnTo>
                    <a:pt x="1674" y="325"/>
                  </a:lnTo>
                  <a:lnTo>
                    <a:pt x="1674" y="325"/>
                  </a:lnTo>
                  <a:lnTo>
                    <a:pt x="1671" y="326"/>
                  </a:lnTo>
                  <a:lnTo>
                    <a:pt x="1669" y="327"/>
                  </a:lnTo>
                  <a:lnTo>
                    <a:pt x="1669" y="327"/>
                  </a:lnTo>
                  <a:lnTo>
                    <a:pt x="1668" y="332"/>
                  </a:lnTo>
                  <a:lnTo>
                    <a:pt x="1667" y="338"/>
                  </a:lnTo>
                  <a:lnTo>
                    <a:pt x="1667" y="338"/>
                  </a:lnTo>
                  <a:lnTo>
                    <a:pt x="1664" y="340"/>
                  </a:lnTo>
                  <a:lnTo>
                    <a:pt x="1661" y="340"/>
                  </a:lnTo>
                  <a:lnTo>
                    <a:pt x="1661" y="340"/>
                  </a:lnTo>
                  <a:lnTo>
                    <a:pt x="1661" y="346"/>
                  </a:lnTo>
                  <a:lnTo>
                    <a:pt x="1660" y="350"/>
                  </a:lnTo>
                  <a:lnTo>
                    <a:pt x="1658" y="352"/>
                  </a:lnTo>
                  <a:lnTo>
                    <a:pt x="1653" y="354"/>
                  </a:lnTo>
                  <a:lnTo>
                    <a:pt x="1653" y="354"/>
                  </a:lnTo>
                  <a:lnTo>
                    <a:pt x="1655" y="357"/>
                  </a:lnTo>
                  <a:lnTo>
                    <a:pt x="1658" y="358"/>
                  </a:lnTo>
                  <a:lnTo>
                    <a:pt x="1663" y="360"/>
                  </a:lnTo>
                  <a:lnTo>
                    <a:pt x="1663" y="360"/>
                  </a:lnTo>
                  <a:lnTo>
                    <a:pt x="1660" y="368"/>
                  </a:lnTo>
                  <a:lnTo>
                    <a:pt x="1655" y="374"/>
                  </a:lnTo>
                  <a:lnTo>
                    <a:pt x="1654" y="377"/>
                  </a:lnTo>
                  <a:lnTo>
                    <a:pt x="1653" y="381"/>
                  </a:lnTo>
                  <a:lnTo>
                    <a:pt x="1654" y="386"/>
                  </a:lnTo>
                  <a:lnTo>
                    <a:pt x="1657" y="390"/>
                  </a:lnTo>
                  <a:lnTo>
                    <a:pt x="1657" y="390"/>
                  </a:lnTo>
                  <a:lnTo>
                    <a:pt x="1652" y="391"/>
                  </a:lnTo>
                  <a:lnTo>
                    <a:pt x="1649" y="393"/>
                  </a:lnTo>
                  <a:lnTo>
                    <a:pt x="1645" y="399"/>
                  </a:lnTo>
                  <a:lnTo>
                    <a:pt x="1645" y="399"/>
                  </a:lnTo>
                  <a:lnTo>
                    <a:pt x="1645" y="412"/>
                  </a:lnTo>
                  <a:lnTo>
                    <a:pt x="1645" y="412"/>
                  </a:lnTo>
                  <a:lnTo>
                    <a:pt x="1645" y="415"/>
                  </a:lnTo>
                  <a:lnTo>
                    <a:pt x="1644" y="417"/>
                  </a:lnTo>
                  <a:lnTo>
                    <a:pt x="1642" y="418"/>
                  </a:lnTo>
                  <a:lnTo>
                    <a:pt x="1641" y="421"/>
                  </a:lnTo>
                  <a:lnTo>
                    <a:pt x="1641" y="421"/>
                  </a:lnTo>
                  <a:lnTo>
                    <a:pt x="1641" y="423"/>
                  </a:lnTo>
                  <a:lnTo>
                    <a:pt x="1641" y="425"/>
                  </a:lnTo>
                  <a:lnTo>
                    <a:pt x="1641" y="425"/>
                  </a:lnTo>
                  <a:lnTo>
                    <a:pt x="1639" y="425"/>
                  </a:lnTo>
                  <a:lnTo>
                    <a:pt x="1636" y="425"/>
                  </a:lnTo>
                  <a:lnTo>
                    <a:pt x="1636" y="425"/>
                  </a:lnTo>
                  <a:lnTo>
                    <a:pt x="1636" y="428"/>
                  </a:lnTo>
                  <a:lnTo>
                    <a:pt x="1636" y="431"/>
                  </a:lnTo>
                  <a:lnTo>
                    <a:pt x="1636" y="431"/>
                  </a:lnTo>
                  <a:lnTo>
                    <a:pt x="1634" y="432"/>
                  </a:lnTo>
                  <a:lnTo>
                    <a:pt x="1634" y="433"/>
                  </a:lnTo>
                  <a:lnTo>
                    <a:pt x="1634" y="435"/>
                  </a:lnTo>
                  <a:lnTo>
                    <a:pt x="1633" y="437"/>
                  </a:lnTo>
                  <a:lnTo>
                    <a:pt x="1633" y="437"/>
                  </a:lnTo>
                  <a:lnTo>
                    <a:pt x="1629" y="439"/>
                  </a:lnTo>
                  <a:lnTo>
                    <a:pt x="1629" y="439"/>
                  </a:lnTo>
                  <a:lnTo>
                    <a:pt x="1629" y="440"/>
                  </a:lnTo>
                  <a:lnTo>
                    <a:pt x="1630" y="441"/>
                  </a:lnTo>
                  <a:lnTo>
                    <a:pt x="1632" y="443"/>
                  </a:lnTo>
                  <a:lnTo>
                    <a:pt x="1633" y="445"/>
                  </a:lnTo>
                  <a:lnTo>
                    <a:pt x="1634" y="447"/>
                  </a:lnTo>
                  <a:lnTo>
                    <a:pt x="1633" y="449"/>
                  </a:lnTo>
                  <a:lnTo>
                    <a:pt x="1633" y="449"/>
                  </a:lnTo>
                  <a:lnTo>
                    <a:pt x="1631" y="450"/>
                  </a:lnTo>
                  <a:lnTo>
                    <a:pt x="1628" y="451"/>
                  </a:lnTo>
                  <a:lnTo>
                    <a:pt x="1626" y="452"/>
                  </a:lnTo>
                  <a:lnTo>
                    <a:pt x="1623" y="453"/>
                  </a:lnTo>
                  <a:lnTo>
                    <a:pt x="1623" y="453"/>
                  </a:lnTo>
                  <a:lnTo>
                    <a:pt x="1625" y="457"/>
                  </a:lnTo>
                  <a:lnTo>
                    <a:pt x="1625" y="463"/>
                  </a:lnTo>
                  <a:lnTo>
                    <a:pt x="1625" y="463"/>
                  </a:lnTo>
                  <a:lnTo>
                    <a:pt x="1621" y="464"/>
                  </a:lnTo>
                  <a:lnTo>
                    <a:pt x="1619" y="465"/>
                  </a:lnTo>
                  <a:lnTo>
                    <a:pt x="1619" y="469"/>
                  </a:lnTo>
                  <a:lnTo>
                    <a:pt x="1618" y="472"/>
                  </a:lnTo>
                  <a:lnTo>
                    <a:pt x="1618" y="475"/>
                  </a:lnTo>
                  <a:lnTo>
                    <a:pt x="1617" y="478"/>
                  </a:lnTo>
                  <a:lnTo>
                    <a:pt x="1615" y="479"/>
                  </a:lnTo>
                  <a:lnTo>
                    <a:pt x="1611" y="479"/>
                  </a:lnTo>
                  <a:lnTo>
                    <a:pt x="1611" y="479"/>
                  </a:lnTo>
                  <a:lnTo>
                    <a:pt x="1612" y="485"/>
                  </a:lnTo>
                  <a:lnTo>
                    <a:pt x="1613" y="490"/>
                  </a:lnTo>
                  <a:lnTo>
                    <a:pt x="1615" y="494"/>
                  </a:lnTo>
                  <a:lnTo>
                    <a:pt x="1613" y="500"/>
                  </a:lnTo>
                  <a:lnTo>
                    <a:pt x="1613" y="500"/>
                  </a:lnTo>
                  <a:lnTo>
                    <a:pt x="1611" y="500"/>
                  </a:lnTo>
                  <a:lnTo>
                    <a:pt x="1610" y="499"/>
                  </a:lnTo>
                  <a:lnTo>
                    <a:pt x="1608" y="497"/>
                  </a:lnTo>
                  <a:lnTo>
                    <a:pt x="1606" y="496"/>
                  </a:lnTo>
                  <a:lnTo>
                    <a:pt x="1604" y="495"/>
                  </a:lnTo>
                  <a:lnTo>
                    <a:pt x="1602" y="495"/>
                  </a:lnTo>
                  <a:lnTo>
                    <a:pt x="1602" y="495"/>
                  </a:lnTo>
                  <a:lnTo>
                    <a:pt x="1601" y="496"/>
                  </a:lnTo>
                  <a:lnTo>
                    <a:pt x="1601" y="497"/>
                  </a:lnTo>
                  <a:lnTo>
                    <a:pt x="1602" y="498"/>
                  </a:lnTo>
                  <a:lnTo>
                    <a:pt x="1602" y="500"/>
                  </a:lnTo>
                  <a:lnTo>
                    <a:pt x="1602" y="500"/>
                  </a:lnTo>
                  <a:lnTo>
                    <a:pt x="1600" y="501"/>
                  </a:lnTo>
                  <a:lnTo>
                    <a:pt x="1598" y="502"/>
                  </a:lnTo>
                  <a:lnTo>
                    <a:pt x="1598" y="502"/>
                  </a:lnTo>
                  <a:lnTo>
                    <a:pt x="1597" y="505"/>
                  </a:lnTo>
                  <a:lnTo>
                    <a:pt x="1596" y="509"/>
                  </a:lnTo>
                  <a:lnTo>
                    <a:pt x="1596" y="509"/>
                  </a:lnTo>
                  <a:lnTo>
                    <a:pt x="1591" y="511"/>
                  </a:lnTo>
                  <a:lnTo>
                    <a:pt x="1591" y="511"/>
                  </a:lnTo>
                  <a:lnTo>
                    <a:pt x="1591" y="513"/>
                  </a:lnTo>
                  <a:lnTo>
                    <a:pt x="1591" y="513"/>
                  </a:lnTo>
                  <a:lnTo>
                    <a:pt x="1593" y="513"/>
                  </a:lnTo>
                  <a:lnTo>
                    <a:pt x="1593" y="513"/>
                  </a:lnTo>
                  <a:lnTo>
                    <a:pt x="1591" y="524"/>
                  </a:lnTo>
                  <a:lnTo>
                    <a:pt x="1591" y="524"/>
                  </a:lnTo>
                  <a:lnTo>
                    <a:pt x="1589" y="529"/>
                  </a:lnTo>
                  <a:lnTo>
                    <a:pt x="1586" y="534"/>
                  </a:lnTo>
                  <a:lnTo>
                    <a:pt x="1586" y="534"/>
                  </a:lnTo>
                  <a:lnTo>
                    <a:pt x="1587" y="536"/>
                  </a:lnTo>
                  <a:lnTo>
                    <a:pt x="1588" y="538"/>
                  </a:lnTo>
                  <a:lnTo>
                    <a:pt x="1589" y="539"/>
                  </a:lnTo>
                  <a:lnTo>
                    <a:pt x="1591" y="540"/>
                  </a:lnTo>
                  <a:lnTo>
                    <a:pt x="1591" y="540"/>
                  </a:lnTo>
                  <a:lnTo>
                    <a:pt x="1590" y="541"/>
                  </a:lnTo>
                  <a:lnTo>
                    <a:pt x="1589" y="542"/>
                  </a:lnTo>
                  <a:lnTo>
                    <a:pt x="1588" y="542"/>
                  </a:lnTo>
                  <a:lnTo>
                    <a:pt x="1586" y="542"/>
                  </a:lnTo>
                  <a:lnTo>
                    <a:pt x="1586" y="542"/>
                  </a:lnTo>
                  <a:lnTo>
                    <a:pt x="1586" y="544"/>
                  </a:lnTo>
                  <a:lnTo>
                    <a:pt x="1586" y="548"/>
                  </a:lnTo>
                  <a:lnTo>
                    <a:pt x="1585" y="551"/>
                  </a:lnTo>
                  <a:lnTo>
                    <a:pt x="1584" y="551"/>
                  </a:lnTo>
                  <a:lnTo>
                    <a:pt x="1582" y="552"/>
                  </a:lnTo>
                  <a:lnTo>
                    <a:pt x="1582" y="552"/>
                  </a:lnTo>
                  <a:lnTo>
                    <a:pt x="1582" y="555"/>
                  </a:lnTo>
                  <a:lnTo>
                    <a:pt x="1580" y="558"/>
                  </a:lnTo>
                  <a:lnTo>
                    <a:pt x="1578" y="560"/>
                  </a:lnTo>
                  <a:lnTo>
                    <a:pt x="1574" y="560"/>
                  </a:lnTo>
                  <a:lnTo>
                    <a:pt x="1574" y="560"/>
                  </a:lnTo>
                  <a:lnTo>
                    <a:pt x="1575" y="558"/>
                  </a:lnTo>
                  <a:lnTo>
                    <a:pt x="1577" y="557"/>
                  </a:lnTo>
                  <a:lnTo>
                    <a:pt x="1577" y="556"/>
                  </a:lnTo>
                  <a:lnTo>
                    <a:pt x="1576" y="554"/>
                  </a:lnTo>
                  <a:lnTo>
                    <a:pt x="1576" y="554"/>
                  </a:lnTo>
                  <a:lnTo>
                    <a:pt x="1572" y="555"/>
                  </a:lnTo>
                  <a:lnTo>
                    <a:pt x="1570" y="557"/>
                  </a:lnTo>
                  <a:lnTo>
                    <a:pt x="1567" y="562"/>
                  </a:lnTo>
                  <a:lnTo>
                    <a:pt x="1565" y="564"/>
                  </a:lnTo>
                  <a:lnTo>
                    <a:pt x="1564" y="566"/>
                  </a:lnTo>
                  <a:lnTo>
                    <a:pt x="1561" y="569"/>
                  </a:lnTo>
                  <a:lnTo>
                    <a:pt x="1558" y="570"/>
                  </a:lnTo>
                  <a:lnTo>
                    <a:pt x="1558" y="570"/>
                  </a:lnTo>
                  <a:lnTo>
                    <a:pt x="1558" y="573"/>
                  </a:lnTo>
                  <a:lnTo>
                    <a:pt x="1556" y="575"/>
                  </a:lnTo>
                  <a:lnTo>
                    <a:pt x="1555" y="577"/>
                  </a:lnTo>
                  <a:lnTo>
                    <a:pt x="1556" y="580"/>
                  </a:lnTo>
                  <a:lnTo>
                    <a:pt x="1556" y="580"/>
                  </a:lnTo>
                  <a:lnTo>
                    <a:pt x="1554" y="582"/>
                  </a:lnTo>
                  <a:lnTo>
                    <a:pt x="1551" y="582"/>
                  </a:lnTo>
                  <a:lnTo>
                    <a:pt x="1548" y="580"/>
                  </a:lnTo>
                  <a:lnTo>
                    <a:pt x="1548" y="580"/>
                  </a:lnTo>
                  <a:lnTo>
                    <a:pt x="1548" y="584"/>
                  </a:lnTo>
                  <a:lnTo>
                    <a:pt x="1548" y="587"/>
                  </a:lnTo>
                  <a:lnTo>
                    <a:pt x="1547" y="590"/>
                  </a:lnTo>
                  <a:lnTo>
                    <a:pt x="1546" y="592"/>
                  </a:lnTo>
                  <a:lnTo>
                    <a:pt x="1542" y="594"/>
                  </a:lnTo>
                  <a:lnTo>
                    <a:pt x="1538" y="596"/>
                  </a:lnTo>
                  <a:lnTo>
                    <a:pt x="1538" y="596"/>
                  </a:lnTo>
                  <a:lnTo>
                    <a:pt x="1537" y="601"/>
                  </a:lnTo>
                  <a:lnTo>
                    <a:pt x="1536" y="605"/>
                  </a:lnTo>
                  <a:lnTo>
                    <a:pt x="1534" y="610"/>
                  </a:lnTo>
                  <a:lnTo>
                    <a:pt x="1533" y="614"/>
                  </a:lnTo>
                  <a:lnTo>
                    <a:pt x="1533" y="614"/>
                  </a:lnTo>
                  <a:lnTo>
                    <a:pt x="1531" y="615"/>
                  </a:lnTo>
                  <a:lnTo>
                    <a:pt x="1530" y="615"/>
                  </a:lnTo>
                  <a:lnTo>
                    <a:pt x="1528" y="618"/>
                  </a:lnTo>
                  <a:lnTo>
                    <a:pt x="1527" y="620"/>
                  </a:lnTo>
                  <a:lnTo>
                    <a:pt x="1526" y="621"/>
                  </a:lnTo>
                  <a:lnTo>
                    <a:pt x="1524" y="621"/>
                  </a:lnTo>
                  <a:lnTo>
                    <a:pt x="1524" y="621"/>
                  </a:lnTo>
                  <a:lnTo>
                    <a:pt x="1524" y="624"/>
                  </a:lnTo>
                  <a:lnTo>
                    <a:pt x="1524" y="626"/>
                  </a:lnTo>
                  <a:lnTo>
                    <a:pt x="1521" y="630"/>
                  </a:lnTo>
                  <a:lnTo>
                    <a:pt x="1518" y="632"/>
                  </a:lnTo>
                  <a:lnTo>
                    <a:pt x="1517" y="634"/>
                  </a:lnTo>
                  <a:lnTo>
                    <a:pt x="1517" y="637"/>
                  </a:lnTo>
                  <a:lnTo>
                    <a:pt x="1517" y="637"/>
                  </a:lnTo>
                  <a:lnTo>
                    <a:pt x="1511" y="637"/>
                  </a:lnTo>
                  <a:lnTo>
                    <a:pt x="1507" y="639"/>
                  </a:lnTo>
                  <a:lnTo>
                    <a:pt x="1503" y="641"/>
                  </a:lnTo>
                  <a:lnTo>
                    <a:pt x="1499" y="643"/>
                  </a:lnTo>
                  <a:lnTo>
                    <a:pt x="1499" y="643"/>
                  </a:lnTo>
                  <a:lnTo>
                    <a:pt x="1500" y="646"/>
                  </a:lnTo>
                  <a:lnTo>
                    <a:pt x="1500" y="648"/>
                  </a:lnTo>
                  <a:lnTo>
                    <a:pt x="1499" y="652"/>
                  </a:lnTo>
                  <a:lnTo>
                    <a:pt x="1498" y="654"/>
                  </a:lnTo>
                  <a:lnTo>
                    <a:pt x="1498" y="656"/>
                  </a:lnTo>
                  <a:lnTo>
                    <a:pt x="1499" y="659"/>
                  </a:lnTo>
                  <a:lnTo>
                    <a:pt x="1499" y="659"/>
                  </a:lnTo>
                  <a:lnTo>
                    <a:pt x="1497" y="659"/>
                  </a:lnTo>
                  <a:lnTo>
                    <a:pt x="1496" y="658"/>
                  </a:lnTo>
                  <a:lnTo>
                    <a:pt x="1495" y="657"/>
                  </a:lnTo>
                  <a:lnTo>
                    <a:pt x="1493" y="657"/>
                  </a:lnTo>
                  <a:lnTo>
                    <a:pt x="1493" y="657"/>
                  </a:lnTo>
                  <a:lnTo>
                    <a:pt x="1490" y="658"/>
                  </a:lnTo>
                  <a:lnTo>
                    <a:pt x="1489" y="660"/>
                  </a:lnTo>
                  <a:lnTo>
                    <a:pt x="1488" y="665"/>
                  </a:lnTo>
                  <a:lnTo>
                    <a:pt x="1488" y="679"/>
                  </a:lnTo>
                  <a:lnTo>
                    <a:pt x="1488" y="679"/>
                  </a:lnTo>
                  <a:lnTo>
                    <a:pt x="1483" y="681"/>
                  </a:lnTo>
                  <a:lnTo>
                    <a:pt x="1479" y="683"/>
                  </a:lnTo>
                  <a:lnTo>
                    <a:pt x="1474" y="685"/>
                  </a:lnTo>
                  <a:lnTo>
                    <a:pt x="1467" y="686"/>
                  </a:lnTo>
                  <a:lnTo>
                    <a:pt x="1467" y="686"/>
                  </a:lnTo>
                  <a:lnTo>
                    <a:pt x="1466" y="686"/>
                  </a:lnTo>
                  <a:lnTo>
                    <a:pt x="1464" y="688"/>
                  </a:lnTo>
                  <a:lnTo>
                    <a:pt x="1463" y="691"/>
                  </a:lnTo>
                  <a:lnTo>
                    <a:pt x="1463" y="693"/>
                  </a:lnTo>
                  <a:lnTo>
                    <a:pt x="1463" y="693"/>
                  </a:lnTo>
                  <a:lnTo>
                    <a:pt x="1461" y="693"/>
                  </a:lnTo>
                  <a:lnTo>
                    <a:pt x="1459" y="694"/>
                  </a:lnTo>
                  <a:lnTo>
                    <a:pt x="1458" y="695"/>
                  </a:lnTo>
                  <a:lnTo>
                    <a:pt x="1457" y="697"/>
                  </a:lnTo>
                  <a:lnTo>
                    <a:pt x="1457" y="697"/>
                  </a:lnTo>
                  <a:lnTo>
                    <a:pt x="1456" y="699"/>
                  </a:lnTo>
                  <a:lnTo>
                    <a:pt x="1457" y="700"/>
                  </a:lnTo>
                  <a:lnTo>
                    <a:pt x="1459" y="701"/>
                  </a:lnTo>
                  <a:lnTo>
                    <a:pt x="1461" y="702"/>
                  </a:lnTo>
                  <a:lnTo>
                    <a:pt x="1462" y="704"/>
                  </a:lnTo>
                  <a:lnTo>
                    <a:pt x="1461" y="706"/>
                  </a:lnTo>
                  <a:lnTo>
                    <a:pt x="1461" y="706"/>
                  </a:lnTo>
                  <a:lnTo>
                    <a:pt x="1447" y="706"/>
                  </a:lnTo>
                  <a:lnTo>
                    <a:pt x="1447" y="706"/>
                  </a:lnTo>
                  <a:lnTo>
                    <a:pt x="1443" y="709"/>
                  </a:lnTo>
                  <a:lnTo>
                    <a:pt x="1439" y="714"/>
                  </a:lnTo>
                  <a:lnTo>
                    <a:pt x="1436" y="718"/>
                  </a:lnTo>
                  <a:lnTo>
                    <a:pt x="1434" y="724"/>
                  </a:lnTo>
                  <a:lnTo>
                    <a:pt x="1434" y="724"/>
                  </a:lnTo>
                  <a:lnTo>
                    <a:pt x="1430" y="725"/>
                  </a:lnTo>
                  <a:lnTo>
                    <a:pt x="1426" y="726"/>
                  </a:lnTo>
                  <a:lnTo>
                    <a:pt x="1423" y="728"/>
                  </a:lnTo>
                  <a:lnTo>
                    <a:pt x="1421" y="728"/>
                  </a:lnTo>
                  <a:lnTo>
                    <a:pt x="1419" y="728"/>
                  </a:lnTo>
                  <a:lnTo>
                    <a:pt x="1419" y="728"/>
                  </a:lnTo>
                  <a:lnTo>
                    <a:pt x="1417" y="729"/>
                  </a:lnTo>
                  <a:lnTo>
                    <a:pt x="1417" y="732"/>
                  </a:lnTo>
                  <a:lnTo>
                    <a:pt x="1416" y="738"/>
                  </a:lnTo>
                  <a:lnTo>
                    <a:pt x="1416" y="738"/>
                  </a:lnTo>
                  <a:lnTo>
                    <a:pt x="1412" y="738"/>
                  </a:lnTo>
                  <a:lnTo>
                    <a:pt x="1407" y="737"/>
                  </a:lnTo>
                  <a:lnTo>
                    <a:pt x="1400" y="735"/>
                  </a:lnTo>
                  <a:lnTo>
                    <a:pt x="1400" y="735"/>
                  </a:lnTo>
                  <a:lnTo>
                    <a:pt x="1398" y="738"/>
                  </a:lnTo>
                  <a:lnTo>
                    <a:pt x="1397" y="741"/>
                  </a:lnTo>
                  <a:lnTo>
                    <a:pt x="1396" y="746"/>
                  </a:lnTo>
                  <a:lnTo>
                    <a:pt x="1396" y="750"/>
                  </a:lnTo>
                  <a:lnTo>
                    <a:pt x="1396" y="750"/>
                  </a:lnTo>
                  <a:lnTo>
                    <a:pt x="1393" y="753"/>
                  </a:lnTo>
                  <a:lnTo>
                    <a:pt x="1391" y="756"/>
                  </a:lnTo>
                  <a:lnTo>
                    <a:pt x="1389" y="759"/>
                  </a:lnTo>
                  <a:lnTo>
                    <a:pt x="1387" y="760"/>
                  </a:lnTo>
                  <a:lnTo>
                    <a:pt x="1385" y="760"/>
                  </a:lnTo>
                  <a:lnTo>
                    <a:pt x="1385" y="760"/>
                  </a:lnTo>
                  <a:lnTo>
                    <a:pt x="1383" y="761"/>
                  </a:lnTo>
                  <a:lnTo>
                    <a:pt x="1383" y="762"/>
                  </a:lnTo>
                  <a:lnTo>
                    <a:pt x="1382" y="766"/>
                  </a:lnTo>
                  <a:lnTo>
                    <a:pt x="1382" y="766"/>
                  </a:lnTo>
                  <a:lnTo>
                    <a:pt x="1376" y="769"/>
                  </a:lnTo>
                  <a:lnTo>
                    <a:pt x="1372" y="772"/>
                  </a:lnTo>
                  <a:lnTo>
                    <a:pt x="1370" y="774"/>
                  </a:lnTo>
                  <a:lnTo>
                    <a:pt x="1370" y="774"/>
                  </a:lnTo>
                  <a:lnTo>
                    <a:pt x="1370" y="782"/>
                  </a:lnTo>
                  <a:lnTo>
                    <a:pt x="1370" y="782"/>
                  </a:lnTo>
                  <a:lnTo>
                    <a:pt x="1358" y="788"/>
                  </a:lnTo>
                  <a:lnTo>
                    <a:pt x="1352" y="792"/>
                  </a:lnTo>
                  <a:lnTo>
                    <a:pt x="1344" y="794"/>
                  </a:lnTo>
                  <a:lnTo>
                    <a:pt x="1344" y="794"/>
                  </a:lnTo>
                  <a:lnTo>
                    <a:pt x="1343" y="795"/>
                  </a:lnTo>
                  <a:lnTo>
                    <a:pt x="1342" y="796"/>
                  </a:lnTo>
                  <a:lnTo>
                    <a:pt x="1342" y="800"/>
                  </a:lnTo>
                  <a:lnTo>
                    <a:pt x="1342" y="800"/>
                  </a:lnTo>
                  <a:lnTo>
                    <a:pt x="1335" y="801"/>
                  </a:lnTo>
                  <a:lnTo>
                    <a:pt x="1329" y="802"/>
                  </a:lnTo>
                  <a:lnTo>
                    <a:pt x="1322" y="804"/>
                  </a:lnTo>
                  <a:lnTo>
                    <a:pt x="1315" y="805"/>
                  </a:lnTo>
                  <a:lnTo>
                    <a:pt x="1315" y="805"/>
                  </a:lnTo>
                  <a:lnTo>
                    <a:pt x="1314" y="806"/>
                  </a:lnTo>
                  <a:lnTo>
                    <a:pt x="1313" y="808"/>
                  </a:lnTo>
                  <a:lnTo>
                    <a:pt x="1313" y="814"/>
                  </a:lnTo>
                  <a:lnTo>
                    <a:pt x="1313" y="817"/>
                  </a:lnTo>
                  <a:lnTo>
                    <a:pt x="1312" y="818"/>
                  </a:lnTo>
                  <a:lnTo>
                    <a:pt x="1310" y="819"/>
                  </a:lnTo>
                  <a:lnTo>
                    <a:pt x="1307" y="818"/>
                  </a:lnTo>
                  <a:lnTo>
                    <a:pt x="1307" y="818"/>
                  </a:lnTo>
                  <a:lnTo>
                    <a:pt x="1308" y="820"/>
                  </a:lnTo>
                  <a:lnTo>
                    <a:pt x="1309" y="820"/>
                  </a:lnTo>
                  <a:lnTo>
                    <a:pt x="1311" y="822"/>
                  </a:lnTo>
                  <a:lnTo>
                    <a:pt x="1313" y="823"/>
                  </a:lnTo>
                  <a:lnTo>
                    <a:pt x="1314" y="825"/>
                  </a:lnTo>
                  <a:lnTo>
                    <a:pt x="1313" y="827"/>
                  </a:lnTo>
                  <a:lnTo>
                    <a:pt x="1313" y="827"/>
                  </a:lnTo>
                  <a:lnTo>
                    <a:pt x="1311" y="827"/>
                  </a:lnTo>
                  <a:lnTo>
                    <a:pt x="1308" y="826"/>
                  </a:lnTo>
                  <a:lnTo>
                    <a:pt x="1304" y="825"/>
                  </a:lnTo>
                  <a:lnTo>
                    <a:pt x="1304" y="825"/>
                  </a:lnTo>
                  <a:lnTo>
                    <a:pt x="1304" y="828"/>
                  </a:lnTo>
                  <a:lnTo>
                    <a:pt x="1303" y="830"/>
                  </a:lnTo>
                  <a:lnTo>
                    <a:pt x="1302" y="831"/>
                  </a:lnTo>
                  <a:lnTo>
                    <a:pt x="1300" y="829"/>
                  </a:lnTo>
                  <a:lnTo>
                    <a:pt x="1300" y="829"/>
                  </a:lnTo>
                  <a:lnTo>
                    <a:pt x="1299" y="835"/>
                  </a:lnTo>
                  <a:lnTo>
                    <a:pt x="1300" y="838"/>
                  </a:lnTo>
                  <a:lnTo>
                    <a:pt x="1302" y="839"/>
                  </a:lnTo>
                  <a:lnTo>
                    <a:pt x="1302" y="839"/>
                  </a:lnTo>
                  <a:lnTo>
                    <a:pt x="1300" y="841"/>
                  </a:lnTo>
                  <a:lnTo>
                    <a:pt x="1297" y="842"/>
                  </a:lnTo>
                  <a:lnTo>
                    <a:pt x="1294" y="844"/>
                  </a:lnTo>
                  <a:lnTo>
                    <a:pt x="1293" y="847"/>
                  </a:lnTo>
                  <a:lnTo>
                    <a:pt x="1293" y="847"/>
                  </a:lnTo>
                  <a:lnTo>
                    <a:pt x="1290" y="847"/>
                  </a:lnTo>
                  <a:lnTo>
                    <a:pt x="1288" y="846"/>
                  </a:lnTo>
                  <a:lnTo>
                    <a:pt x="1286" y="845"/>
                  </a:lnTo>
                  <a:lnTo>
                    <a:pt x="1281" y="845"/>
                  </a:lnTo>
                  <a:lnTo>
                    <a:pt x="1281" y="845"/>
                  </a:lnTo>
                  <a:lnTo>
                    <a:pt x="1274" y="850"/>
                  </a:lnTo>
                  <a:lnTo>
                    <a:pt x="1266" y="856"/>
                  </a:lnTo>
                  <a:lnTo>
                    <a:pt x="1261" y="857"/>
                  </a:lnTo>
                  <a:lnTo>
                    <a:pt x="1256" y="858"/>
                  </a:lnTo>
                  <a:lnTo>
                    <a:pt x="1252" y="858"/>
                  </a:lnTo>
                  <a:lnTo>
                    <a:pt x="1246" y="857"/>
                  </a:lnTo>
                  <a:lnTo>
                    <a:pt x="1246" y="857"/>
                  </a:lnTo>
                  <a:lnTo>
                    <a:pt x="1243" y="858"/>
                  </a:lnTo>
                  <a:lnTo>
                    <a:pt x="1242" y="859"/>
                  </a:lnTo>
                  <a:lnTo>
                    <a:pt x="1242" y="862"/>
                  </a:lnTo>
                  <a:lnTo>
                    <a:pt x="1242" y="865"/>
                  </a:lnTo>
                  <a:lnTo>
                    <a:pt x="1242" y="867"/>
                  </a:lnTo>
                  <a:lnTo>
                    <a:pt x="1241" y="869"/>
                  </a:lnTo>
                  <a:lnTo>
                    <a:pt x="1241" y="869"/>
                  </a:lnTo>
                  <a:lnTo>
                    <a:pt x="1238" y="869"/>
                  </a:lnTo>
                  <a:lnTo>
                    <a:pt x="1234" y="870"/>
                  </a:lnTo>
                  <a:lnTo>
                    <a:pt x="1232" y="869"/>
                  </a:lnTo>
                  <a:lnTo>
                    <a:pt x="1231" y="869"/>
                  </a:lnTo>
                  <a:lnTo>
                    <a:pt x="1230" y="867"/>
                  </a:lnTo>
                  <a:lnTo>
                    <a:pt x="1230" y="867"/>
                  </a:lnTo>
                  <a:lnTo>
                    <a:pt x="1228" y="868"/>
                  </a:lnTo>
                  <a:lnTo>
                    <a:pt x="1226" y="870"/>
                  </a:lnTo>
                  <a:lnTo>
                    <a:pt x="1225" y="874"/>
                  </a:lnTo>
                  <a:lnTo>
                    <a:pt x="1221" y="875"/>
                  </a:lnTo>
                  <a:lnTo>
                    <a:pt x="1221" y="875"/>
                  </a:lnTo>
                  <a:lnTo>
                    <a:pt x="1218" y="875"/>
                  </a:lnTo>
                  <a:lnTo>
                    <a:pt x="1217" y="877"/>
                  </a:lnTo>
                  <a:lnTo>
                    <a:pt x="1217" y="877"/>
                  </a:lnTo>
                  <a:lnTo>
                    <a:pt x="1210" y="880"/>
                  </a:lnTo>
                  <a:lnTo>
                    <a:pt x="1207" y="882"/>
                  </a:lnTo>
                  <a:lnTo>
                    <a:pt x="1206" y="883"/>
                  </a:lnTo>
                  <a:lnTo>
                    <a:pt x="1206" y="885"/>
                  </a:lnTo>
                  <a:lnTo>
                    <a:pt x="1206" y="885"/>
                  </a:lnTo>
                  <a:lnTo>
                    <a:pt x="1200" y="885"/>
                  </a:lnTo>
                  <a:lnTo>
                    <a:pt x="1197" y="886"/>
                  </a:lnTo>
                  <a:lnTo>
                    <a:pt x="1194" y="887"/>
                  </a:lnTo>
                  <a:lnTo>
                    <a:pt x="1190" y="887"/>
                  </a:lnTo>
                  <a:lnTo>
                    <a:pt x="1190" y="887"/>
                  </a:lnTo>
                  <a:lnTo>
                    <a:pt x="1191" y="891"/>
                  </a:lnTo>
                  <a:lnTo>
                    <a:pt x="1192" y="894"/>
                  </a:lnTo>
                  <a:lnTo>
                    <a:pt x="1192" y="896"/>
                  </a:lnTo>
                  <a:lnTo>
                    <a:pt x="1190" y="899"/>
                  </a:lnTo>
                  <a:lnTo>
                    <a:pt x="1190" y="899"/>
                  </a:lnTo>
                  <a:lnTo>
                    <a:pt x="1178" y="899"/>
                  </a:lnTo>
                  <a:lnTo>
                    <a:pt x="1178" y="899"/>
                  </a:lnTo>
                  <a:lnTo>
                    <a:pt x="1176" y="900"/>
                  </a:lnTo>
                  <a:lnTo>
                    <a:pt x="1174" y="902"/>
                  </a:lnTo>
                  <a:lnTo>
                    <a:pt x="1170" y="906"/>
                  </a:lnTo>
                  <a:lnTo>
                    <a:pt x="1170" y="906"/>
                  </a:lnTo>
                  <a:lnTo>
                    <a:pt x="1164" y="905"/>
                  </a:lnTo>
                  <a:lnTo>
                    <a:pt x="1158" y="906"/>
                  </a:lnTo>
                  <a:lnTo>
                    <a:pt x="1154" y="907"/>
                  </a:lnTo>
                  <a:lnTo>
                    <a:pt x="1151" y="909"/>
                  </a:lnTo>
                  <a:lnTo>
                    <a:pt x="1145" y="915"/>
                  </a:lnTo>
                  <a:lnTo>
                    <a:pt x="1142" y="917"/>
                  </a:lnTo>
                  <a:lnTo>
                    <a:pt x="1138" y="919"/>
                  </a:lnTo>
                  <a:lnTo>
                    <a:pt x="1138" y="919"/>
                  </a:lnTo>
                  <a:lnTo>
                    <a:pt x="1135" y="919"/>
                  </a:lnTo>
                  <a:lnTo>
                    <a:pt x="1132" y="918"/>
                  </a:lnTo>
                  <a:lnTo>
                    <a:pt x="1130" y="916"/>
                  </a:lnTo>
                  <a:lnTo>
                    <a:pt x="1127" y="915"/>
                  </a:lnTo>
                  <a:lnTo>
                    <a:pt x="1127" y="915"/>
                  </a:lnTo>
                  <a:lnTo>
                    <a:pt x="1115" y="918"/>
                  </a:lnTo>
                  <a:lnTo>
                    <a:pt x="1103" y="921"/>
                  </a:lnTo>
                  <a:lnTo>
                    <a:pt x="1103" y="921"/>
                  </a:lnTo>
                  <a:lnTo>
                    <a:pt x="1103" y="932"/>
                  </a:lnTo>
                  <a:lnTo>
                    <a:pt x="1103" y="932"/>
                  </a:lnTo>
                  <a:lnTo>
                    <a:pt x="1092" y="935"/>
                  </a:lnTo>
                  <a:lnTo>
                    <a:pt x="1083" y="933"/>
                  </a:lnTo>
                  <a:lnTo>
                    <a:pt x="1074" y="933"/>
                  </a:lnTo>
                  <a:lnTo>
                    <a:pt x="1065" y="935"/>
                  </a:lnTo>
                  <a:lnTo>
                    <a:pt x="1065" y="935"/>
                  </a:lnTo>
                  <a:lnTo>
                    <a:pt x="1065" y="944"/>
                  </a:lnTo>
                  <a:lnTo>
                    <a:pt x="1065" y="944"/>
                  </a:lnTo>
                  <a:lnTo>
                    <a:pt x="1062" y="941"/>
                  </a:lnTo>
                  <a:lnTo>
                    <a:pt x="1060" y="937"/>
                  </a:lnTo>
                  <a:lnTo>
                    <a:pt x="1060" y="937"/>
                  </a:lnTo>
                  <a:lnTo>
                    <a:pt x="1057" y="939"/>
                  </a:lnTo>
                  <a:lnTo>
                    <a:pt x="1054" y="939"/>
                  </a:lnTo>
                  <a:lnTo>
                    <a:pt x="1051" y="939"/>
                  </a:lnTo>
                  <a:lnTo>
                    <a:pt x="1049" y="937"/>
                  </a:lnTo>
                  <a:lnTo>
                    <a:pt x="1049" y="937"/>
                  </a:lnTo>
                  <a:lnTo>
                    <a:pt x="1047" y="938"/>
                  </a:lnTo>
                  <a:lnTo>
                    <a:pt x="1047" y="940"/>
                  </a:lnTo>
                  <a:lnTo>
                    <a:pt x="1047" y="944"/>
                  </a:lnTo>
                  <a:lnTo>
                    <a:pt x="1047" y="944"/>
                  </a:lnTo>
                  <a:lnTo>
                    <a:pt x="1038" y="944"/>
                  </a:lnTo>
                  <a:lnTo>
                    <a:pt x="1034" y="945"/>
                  </a:lnTo>
                  <a:lnTo>
                    <a:pt x="1024" y="946"/>
                  </a:lnTo>
                  <a:lnTo>
                    <a:pt x="1024" y="946"/>
                  </a:lnTo>
                  <a:lnTo>
                    <a:pt x="1023" y="948"/>
                  </a:lnTo>
                  <a:lnTo>
                    <a:pt x="1021" y="949"/>
                  </a:lnTo>
                  <a:lnTo>
                    <a:pt x="1017" y="949"/>
                  </a:lnTo>
                  <a:lnTo>
                    <a:pt x="1014" y="949"/>
                  </a:lnTo>
                  <a:lnTo>
                    <a:pt x="1012" y="950"/>
                  </a:lnTo>
                  <a:lnTo>
                    <a:pt x="1011" y="952"/>
                  </a:lnTo>
                  <a:lnTo>
                    <a:pt x="1011" y="952"/>
                  </a:lnTo>
                  <a:lnTo>
                    <a:pt x="1005" y="951"/>
                  </a:lnTo>
                  <a:lnTo>
                    <a:pt x="1000" y="952"/>
                  </a:lnTo>
                  <a:lnTo>
                    <a:pt x="988" y="955"/>
                  </a:lnTo>
                  <a:lnTo>
                    <a:pt x="988" y="955"/>
                  </a:lnTo>
                  <a:lnTo>
                    <a:pt x="980" y="953"/>
                  </a:lnTo>
                  <a:lnTo>
                    <a:pt x="976" y="951"/>
                  </a:lnTo>
                  <a:lnTo>
                    <a:pt x="975" y="950"/>
                  </a:lnTo>
                  <a:lnTo>
                    <a:pt x="974" y="948"/>
                  </a:lnTo>
                  <a:lnTo>
                    <a:pt x="974" y="948"/>
                  </a:lnTo>
                  <a:lnTo>
                    <a:pt x="971" y="950"/>
                  </a:lnTo>
                  <a:lnTo>
                    <a:pt x="967" y="951"/>
                  </a:lnTo>
                  <a:lnTo>
                    <a:pt x="962" y="951"/>
                  </a:lnTo>
                  <a:lnTo>
                    <a:pt x="957" y="952"/>
                  </a:lnTo>
                  <a:lnTo>
                    <a:pt x="957" y="952"/>
                  </a:lnTo>
                  <a:lnTo>
                    <a:pt x="951" y="955"/>
                  </a:lnTo>
                  <a:lnTo>
                    <a:pt x="948" y="957"/>
                  </a:lnTo>
                  <a:lnTo>
                    <a:pt x="948" y="958"/>
                  </a:lnTo>
                  <a:lnTo>
                    <a:pt x="948" y="960"/>
                  </a:lnTo>
                  <a:lnTo>
                    <a:pt x="948" y="960"/>
                  </a:lnTo>
                  <a:lnTo>
                    <a:pt x="947" y="959"/>
                  </a:lnTo>
                  <a:lnTo>
                    <a:pt x="946" y="956"/>
                  </a:lnTo>
                  <a:lnTo>
                    <a:pt x="945" y="953"/>
                  </a:lnTo>
                  <a:lnTo>
                    <a:pt x="944" y="952"/>
                  </a:lnTo>
                  <a:lnTo>
                    <a:pt x="944" y="952"/>
                  </a:lnTo>
                  <a:lnTo>
                    <a:pt x="944" y="952"/>
                  </a:lnTo>
                  <a:lnTo>
                    <a:pt x="942" y="956"/>
                  </a:lnTo>
                  <a:lnTo>
                    <a:pt x="941" y="957"/>
                  </a:lnTo>
                  <a:lnTo>
                    <a:pt x="939" y="958"/>
                  </a:lnTo>
                  <a:lnTo>
                    <a:pt x="939" y="958"/>
                  </a:lnTo>
                  <a:lnTo>
                    <a:pt x="939" y="956"/>
                  </a:lnTo>
                  <a:lnTo>
                    <a:pt x="937" y="955"/>
                  </a:lnTo>
                  <a:lnTo>
                    <a:pt x="937" y="955"/>
                  </a:lnTo>
                  <a:lnTo>
                    <a:pt x="927" y="955"/>
                  </a:lnTo>
                  <a:lnTo>
                    <a:pt x="923" y="953"/>
                  </a:lnTo>
                  <a:lnTo>
                    <a:pt x="919" y="950"/>
                  </a:lnTo>
                  <a:lnTo>
                    <a:pt x="919" y="950"/>
                  </a:lnTo>
                  <a:lnTo>
                    <a:pt x="914" y="952"/>
                  </a:lnTo>
                  <a:lnTo>
                    <a:pt x="910" y="952"/>
                  </a:lnTo>
                  <a:lnTo>
                    <a:pt x="907" y="953"/>
                  </a:lnTo>
                  <a:lnTo>
                    <a:pt x="905" y="953"/>
                  </a:lnTo>
                  <a:lnTo>
                    <a:pt x="903" y="955"/>
                  </a:lnTo>
                  <a:lnTo>
                    <a:pt x="903" y="955"/>
                  </a:lnTo>
                  <a:lnTo>
                    <a:pt x="899" y="957"/>
                  </a:lnTo>
                  <a:lnTo>
                    <a:pt x="897" y="958"/>
                  </a:lnTo>
                  <a:lnTo>
                    <a:pt x="894" y="960"/>
                  </a:lnTo>
                  <a:lnTo>
                    <a:pt x="894" y="960"/>
                  </a:lnTo>
                  <a:lnTo>
                    <a:pt x="881" y="960"/>
                  </a:lnTo>
                  <a:lnTo>
                    <a:pt x="875" y="959"/>
                  </a:lnTo>
                  <a:lnTo>
                    <a:pt x="871" y="959"/>
                  </a:lnTo>
                  <a:lnTo>
                    <a:pt x="869" y="958"/>
                  </a:lnTo>
                  <a:lnTo>
                    <a:pt x="869" y="958"/>
                  </a:lnTo>
                  <a:lnTo>
                    <a:pt x="866" y="959"/>
                  </a:lnTo>
                  <a:lnTo>
                    <a:pt x="863" y="960"/>
                  </a:lnTo>
                  <a:lnTo>
                    <a:pt x="860" y="961"/>
                  </a:lnTo>
                  <a:lnTo>
                    <a:pt x="859" y="962"/>
                  </a:lnTo>
                  <a:lnTo>
                    <a:pt x="859" y="964"/>
                  </a:lnTo>
                  <a:lnTo>
                    <a:pt x="859" y="964"/>
                  </a:lnTo>
                  <a:lnTo>
                    <a:pt x="855" y="961"/>
                  </a:lnTo>
                  <a:lnTo>
                    <a:pt x="851" y="959"/>
                  </a:lnTo>
                  <a:lnTo>
                    <a:pt x="845" y="958"/>
                  </a:lnTo>
                  <a:lnTo>
                    <a:pt x="838" y="958"/>
                  </a:lnTo>
                  <a:lnTo>
                    <a:pt x="838" y="958"/>
                  </a:lnTo>
                  <a:lnTo>
                    <a:pt x="838" y="956"/>
                  </a:lnTo>
                  <a:lnTo>
                    <a:pt x="837" y="95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836" y="957"/>
                  </a:lnTo>
                  <a:lnTo>
                    <a:pt x="835" y="957"/>
                  </a:lnTo>
                  <a:lnTo>
                    <a:pt x="834" y="958"/>
                  </a:lnTo>
                  <a:lnTo>
                    <a:pt x="834" y="958"/>
                  </a:lnTo>
                  <a:lnTo>
                    <a:pt x="834" y="957"/>
                  </a:lnTo>
                  <a:lnTo>
                    <a:pt x="832" y="956"/>
                  </a:lnTo>
                  <a:lnTo>
                    <a:pt x="831" y="955"/>
                  </a:lnTo>
                  <a:lnTo>
                    <a:pt x="831" y="955"/>
                  </a:lnTo>
                  <a:lnTo>
                    <a:pt x="825" y="955"/>
                  </a:lnTo>
                  <a:lnTo>
                    <a:pt x="825" y="955"/>
                  </a:lnTo>
                  <a:lnTo>
                    <a:pt x="821" y="953"/>
                  </a:lnTo>
                  <a:lnTo>
                    <a:pt x="818" y="952"/>
                  </a:lnTo>
                  <a:lnTo>
                    <a:pt x="818" y="952"/>
                  </a:lnTo>
                  <a:lnTo>
                    <a:pt x="815" y="953"/>
                  </a:lnTo>
                  <a:lnTo>
                    <a:pt x="811" y="955"/>
                  </a:lnTo>
                  <a:lnTo>
                    <a:pt x="808" y="957"/>
                  </a:lnTo>
                  <a:lnTo>
                    <a:pt x="804" y="958"/>
                  </a:lnTo>
                  <a:lnTo>
                    <a:pt x="804" y="958"/>
                  </a:lnTo>
                  <a:lnTo>
                    <a:pt x="802" y="957"/>
                  </a:lnTo>
                  <a:lnTo>
                    <a:pt x="801" y="957"/>
                  </a:lnTo>
                  <a:lnTo>
                    <a:pt x="800" y="956"/>
                  </a:lnTo>
                  <a:lnTo>
                    <a:pt x="798" y="955"/>
                  </a:lnTo>
                  <a:lnTo>
                    <a:pt x="798" y="955"/>
                  </a:lnTo>
                  <a:lnTo>
                    <a:pt x="796" y="956"/>
                  </a:lnTo>
                  <a:lnTo>
                    <a:pt x="794" y="956"/>
                  </a:lnTo>
                  <a:lnTo>
                    <a:pt x="793" y="957"/>
                  </a:lnTo>
                  <a:lnTo>
                    <a:pt x="791" y="958"/>
                  </a:lnTo>
                  <a:lnTo>
                    <a:pt x="791" y="958"/>
                  </a:lnTo>
                  <a:lnTo>
                    <a:pt x="791" y="957"/>
                  </a:lnTo>
                  <a:lnTo>
                    <a:pt x="790" y="957"/>
                  </a:lnTo>
                  <a:lnTo>
                    <a:pt x="788" y="955"/>
                  </a:lnTo>
                  <a:lnTo>
                    <a:pt x="788" y="955"/>
                  </a:lnTo>
                  <a:lnTo>
                    <a:pt x="780" y="955"/>
                  </a:lnTo>
                  <a:lnTo>
                    <a:pt x="770" y="955"/>
                  </a:lnTo>
                  <a:lnTo>
                    <a:pt x="770" y="955"/>
                  </a:lnTo>
                  <a:lnTo>
                    <a:pt x="769" y="953"/>
                  </a:lnTo>
                  <a:lnTo>
                    <a:pt x="767" y="952"/>
                  </a:lnTo>
                  <a:lnTo>
                    <a:pt x="764" y="950"/>
                  </a:lnTo>
                  <a:lnTo>
                    <a:pt x="764" y="950"/>
                  </a:lnTo>
                  <a:lnTo>
                    <a:pt x="762" y="947"/>
                  </a:lnTo>
                  <a:lnTo>
                    <a:pt x="760" y="946"/>
                  </a:lnTo>
                  <a:lnTo>
                    <a:pt x="758" y="946"/>
                  </a:lnTo>
                  <a:lnTo>
                    <a:pt x="758" y="946"/>
                  </a:lnTo>
                  <a:lnTo>
                    <a:pt x="755" y="946"/>
                  </a:lnTo>
                  <a:lnTo>
                    <a:pt x="754" y="946"/>
                  </a:lnTo>
                  <a:lnTo>
                    <a:pt x="752" y="949"/>
                  </a:lnTo>
                  <a:lnTo>
                    <a:pt x="750" y="952"/>
                  </a:lnTo>
                  <a:lnTo>
                    <a:pt x="748" y="952"/>
                  </a:lnTo>
                  <a:lnTo>
                    <a:pt x="746" y="952"/>
                  </a:lnTo>
                  <a:lnTo>
                    <a:pt x="746" y="952"/>
                  </a:lnTo>
                  <a:lnTo>
                    <a:pt x="746" y="950"/>
                  </a:lnTo>
                  <a:lnTo>
                    <a:pt x="746" y="949"/>
                  </a:lnTo>
                  <a:lnTo>
                    <a:pt x="745" y="948"/>
                  </a:lnTo>
                  <a:lnTo>
                    <a:pt x="743" y="948"/>
                  </a:lnTo>
                  <a:lnTo>
                    <a:pt x="739" y="949"/>
                  </a:lnTo>
                  <a:lnTo>
                    <a:pt x="735" y="950"/>
                  </a:lnTo>
                  <a:lnTo>
                    <a:pt x="735" y="950"/>
                  </a:lnTo>
                  <a:lnTo>
                    <a:pt x="735" y="949"/>
                  </a:lnTo>
                  <a:lnTo>
                    <a:pt x="733" y="948"/>
                  </a:lnTo>
                  <a:lnTo>
                    <a:pt x="733" y="948"/>
                  </a:lnTo>
                  <a:lnTo>
                    <a:pt x="725" y="947"/>
                  </a:lnTo>
                  <a:lnTo>
                    <a:pt x="717" y="946"/>
                  </a:lnTo>
                  <a:lnTo>
                    <a:pt x="717" y="946"/>
                  </a:lnTo>
                  <a:lnTo>
                    <a:pt x="715" y="945"/>
                  </a:lnTo>
                  <a:lnTo>
                    <a:pt x="713" y="944"/>
                  </a:lnTo>
                  <a:lnTo>
                    <a:pt x="713" y="944"/>
                  </a:lnTo>
                  <a:lnTo>
                    <a:pt x="711" y="944"/>
                  </a:lnTo>
                  <a:lnTo>
                    <a:pt x="708" y="945"/>
                  </a:lnTo>
                  <a:lnTo>
                    <a:pt x="706" y="946"/>
                  </a:lnTo>
                  <a:lnTo>
                    <a:pt x="703" y="946"/>
                  </a:lnTo>
                  <a:lnTo>
                    <a:pt x="703" y="946"/>
                  </a:lnTo>
                  <a:lnTo>
                    <a:pt x="699" y="945"/>
                  </a:lnTo>
                  <a:lnTo>
                    <a:pt x="695" y="944"/>
                  </a:lnTo>
                  <a:lnTo>
                    <a:pt x="695" y="944"/>
                  </a:lnTo>
                  <a:lnTo>
                    <a:pt x="692" y="942"/>
                  </a:lnTo>
                  <a:lnTo>
                    <a:pt x="687" y="942"/>
                  </a:lnTo>
                  <a:lnTo>
                    <a:pt x="687" y="942"/>
                  </a:lnTo>
                  <a:lnTo>
                    <a:pt x="685" y="942"/>
                  </a:lnTo>
                  <a:lnTo>
                    <a:pt x="683" y="943"/>
                  </a:lnTo>
                  <a:lnTo>
                    <a:pt x="681" y="944"/>
                  </a:lnTo>
                  <a:lnTo>
                    <a:pt x="679" y="944"/>
                  </a:lnTo>
                  <a:lnTo>
                    <a:pt x="679" y="944"/>
                  </a:lnTo>
                  <a:lnTo>
                    <a:pt x="676" y="943"/>
                  </a:lnTo>
                  <a:lnTo>
                    <a:pt x="675" y="942"/>
                  </a:lnTo>
                  <a:lnTo>
                    <a:pt x="670" y="939"/>
                  </a:lnTo>
                  <a:lnTo>
                    <a:pt x="670" y="939"/>
                  </a:lnTo>
                  <a:lnTo>
                    <a:pt x="667" y="939"/>
                  </a:lnTo>
                  <a:lnTo>
                    <a:pt x="665" y="939"/>
                  </a:lnTo>
                  <a:lnTo>
                    <a:pt x="663" y="940"/>
                  </a:lnTo>
                  <a:lnTo>
                    <a:pt x="661" y="939"/>
                  </a:lnTo>
                  <a:lnTo>
                    <a:pt x="661" y="939"/>
                  </a:lnTo>
                  <a:lnTo>
                    <a:pt x="659" y="937"/>
                  </a:lnTo>
                  <a:lnTo>
                    <a:pt x="657" y="935"/>
                  </a:lnTo>
                  <a:lnTo>
                    <a:pt x="657" y="935"/>
                  </a:lnTo>
                  <a:lnTo>
                    <a:pt x="651" y="935"/>
                  </a:lnTo>
                  <a:lnTo>
                    <a:pt x="645" y="935"/>
                  </a:lnTo>
                  <a:lnTo>
                    <a:pt x="645" y="935"/>
                  </a:lnTo>
                  <a:lnTo>
                    <a:pt x="634" y="932"/>
                  </a:lnTo>
                  <a:lnTo>
                    <a:pt x="629" y="931"/>
                  </a:lnTo>
                  <a:lnTo>
                    <a:pt x="623" y="932"/>
                  </a:lnTo>
                  <a:lnTo>
                    <a:pt x="623" y="932"/>
                  </a:lnTo>
                  <a:lnTo>
                    <a:pt x="623" y="929"/>
                  </a:lnTo>
                  <a:lnTo>
                    <a:pt x="622" y="927"/>
                  </a:lnTo>
                  <a:lnTo>
                    <a:pt x="621" y="924"/>
                  </a:lnTo>
                  <a:lnTo>
                    <a:pt x="621" y="924"/>
                  </a:lnTo>
                  <a:lnTo>
                    <a:pt x="614" y="923"/>
                  </a:lnTo>
                  <a:lnTo>
                    <a:pt x="610" y="921"/>
                  </a:lnTo>
                  <a:lnTo>
                    <a:pt x="610" y="921"/>
                  </a:lnTo>
                  <a:lnTo>
                    <a:pt x="608" y="922"/>
                  </a:lnTo>
                  <a:lnTo>
                    <a:pt x="605" y="923"/>
                  </a:lnTo>
                  <a:lnTo>
                    <a:pt x="603" y="922"/>
                  </a:lnTo>
                  <a:lnTo>
                    <a:pt x="602" y="922"/>
                  </a:lnTo>
                  <a:lnTo>
                    <a:pt x="601" y="922"/>
                  </a:lnTo>
                  <a:lnTo>
                    <a:pt x="600" y="926"/>
                  </a:lnTo>
                  <a:lnTo>
                    <a:pt x="600" y="926"/>
                  </a:lnTo>
                  <a:lnTo>
                    <a:pt x="596" y="924"/>
                  </a:lnTo>
                  <a:lnTo>
                    <a:pt x="590" y="924"/>
                  </a:lnTo>
                  <a:lnTo>
                    <a:pt x="590" y="924"/>
                  </a:lnTo>
                  <a:lnTo>
                    <a:pt x="587" y="921"/>
                  </a:lnTo>
                  <a:lnTo>
                    <a:pt x="585" y="920"/>
                  </a:lnTo>
                  <a:lnTo>
                    <a:pt x="584" y="917"/>
                  </a:lnTo>
                  <a:lnTo>
                    <a:pt x="584" y="917"/>
                  </a:lnTo>
                  <a:lnTo>
                    <a:pt x="583" y="918"/>
                  </a:lnTo>
                  <a:lnTo>
                    <a:pt x="581" y="918"/>
                  </a:lnTo>
                  <a:lnTo>
                    <a:pt x="578" y="918"/>
                  </a:lnTo>
                  <a:lnTo>
                    <a:pt x="573" y="917"/>
                  </a:lnTo>
                  <a:lnTo>
                    <a:pt x="567" y="917"/>
                  </a:lnTo>
                  <a:lnTo>
                    <a:pt x="567" y="917"/>
                  </a:lnTo>
                  <a:lnTo>
                    <a:pt x="567" y="914"/>
                  </a:lnTo>
                  <a:lnTo>
                    <a:pt x="565" y="911"/>
                  </a:lnTo>
                  <a:lnTo>
                    <a:pt x="563" y="910"/>
                  </a:lnTo>
                  <a:lnTo>
                    <a:pt x="562" y="908"/>
                  </a:lnTo>
                  <a:lnTo>
                    <a:pt x="562" y="908"/>
                  </a:lnTo>
                  <a:lnTo>
                    <a:pt x="558" y="909"/>
                  </a:lnTo>
                  <a:lnTo>
                    <a:pt x="557" y="908"/>
                  </a:lnTo>
                  <a:lnTo>
                    <a:pt x="555" y="907"/>
                  </a:lnTo>
                  <a:lnTo>
                    <a:pt x="551" y="906"/>
                  </a:lnTo>
                  <a:lnTo>
                    <a:pt x="551" y="906"/>
                  </a:lnTo>
                  <a:lnTo>
                    <a:pt x="542" y="905"/>
                  </a:lnTo>
                  <a:lnTo>
                    <a:pt x="533" y="906"/>
                  </a:lnTo>
                  <a:lnTo>
                    <a:pt x="533" y="906"/>
                  </a:lnTo>
                  <a:lnTo>
                    <a:pt x="533" y="903"/>
                  </a:lnTo>
                  <a:lnTo>
                    <a:pt x="532" y="902"/>
                  </a:lnTo>
                  <a:lnTo>
                    <a:pt x="528" y="901"/>
                  </a:lnTo>
                  <a:lnTo>
                    <a:pt x="523" y="902"/>
                  </a:lnTo>
                  <a:lnTo>
                    <a:pt x="520" y="901"/>
                  </a:lnTo>
                  <a:lnTo>
                    <a:pt x="520" y="901"/>
                  </a:lnTo>
                  <a:lnTo>
                    <a:pt x="518" y="899"/>
                  </a:lnTo>
                  <a:lnTo>
                    <a:pt x="517" y="897"/>
                  </a:lnTo>
                  <a:lnTo>
                    <a:pt x="517" y="897"/>
                  </a:lnTo>
                  <a:lnTo>
                    <a:pt x="515" y="896"/>
                  </a:lnTo>
                  <a:lnTo>
                    <a:pt x="511" y="896"/>
                  </a:lnTo>
                  <a:lnTo>
                    <a:pt x="510" y="896"/>
                  </a:lnTo>
                  <a:lnTo>
                    <a:pt x="509" y="895"/>
                  </a:lnTo>
                  <a:lnTo>
                    <a:pt x="509" y="892"/>
                  </a:lnTo>
                  <a:lnTo>
                    <a:pt x="509" y="890"/>
                  </a:lnTo>
                  <a:lnTo>
                    <a:pt x="509" y="890"/>
                  </a:lnTo>
                  <a:lnTo>
                    <a:pt x="506" y="891"/>
                  </a:lnTo>
                  <a:lnTo>
                    <a:pt x="505" y="891"/>
                  </a:lnTo>
                  <a:lnTo>
                    <a:pt x="501" y="890"/>
                  </a:lnTo>
                  <a:lnTo>
                    <a:pt x="497" y="890"/>
                  </a:lnTo>
                  <a:lnTo>
                    <a:pt x="497" y="890"/>
                  </a:lnTo>
                  <a:lnTo>
                    <a:pt x="497" y="888"/>
                  </a:lnTo>
                  <a:lnTo>
                    <a:pt x="496" y="886"/>
                  </a:lnTo>
                  <a:lnTo>
                    <a:pt x="496" y="885"/>
                  </a:lnTo>
                  <a:lnTo>
                    <a:pt x="495" y="883"/>
                  </a:lnTo>
                  <a:lnTo>
                    <a:pt x="495" y="883"/>
                  </a:lnTo>
                  <a:lnTo>
                    <a:pt x="489" y="882"/>
                  </a:lnTo>
                  <a:lnTo>
                    <a:pt x="482" y="881"/>
                  </a:lnTo>
                  <a:lnTo>
                    <a:pt x="475" y="879"/>
                  </a:lnTo>
                  <a:lnTo>
                    <a:pt x="469" y="879"/>
                  </a:lnTo>
                  <a:lnTo>
                    <a:pt x="469" y="879"/>
                  </a:lnTo>
                  <a:lnTo>
                    <a:pt x="467" y="876"/>
                  </a:lnTo>
                  <a:lnTo>
                    <a:pt x="466" y="874"/>
                  </a:lnTo>
                  <a:lnTo>
                    <a:pt x="465" y="871"/>
                  </a:lnTo>
                  <a:lnTo>
                    <a:pt x="464" y="867"/>
                  </a:lnTo>
                  <a:lnTo>
                    <a:pt x="464" y="867"/>
                  </a:lnTo>
                  <a:lnTo>
                    <a:pt x="459" y="866"/>
                  </a:lnTo>
                  <a:lnTo>
                    <a:pt x="455" y="864"/>
                  </a:lnTo>
                  <a:lnTo>
                    <a:pt x="452" y="863"/>
                  </a:lnTo>
                  <a:lnTo>
                    <a:pt x="449" y="863"/>
                  </a:lnTo>
                  <a:lnTo>
                    <a:pt x="446" y="863"/>
                  </a:lnTo>
                  <a:lnTo>
                    <a:pt x="446" y="863"/>
                  </a:lnTo>
                  <a:lnTo>
                    <a:pt x="446" y="862"/>
                  </a:lnTo>
                  <a:lnTo>
                    <a:pt x="445" y="861"/>
                  </a:lnTo>
                  <a:lnTo>
                    <a:pt x="443" y="860"/>
                  </a:lnTo>
                  <a:lnTo>
                    <a:pt x="439" y="860"/>
                  </a:lnTo>
                  <a:lnTo>
                    <a:pt x="437" y="859"/>
                  </a:lnTo>
                  <a:lnTo>
                    <a:pt x="437" y="859"/>
                  </a:lnTo>
                  <a:lnTo>
                    <a:pt x="437" y="857"/>
                  </a:lnTo>
                  <a:lnTo>
                    <a:pt x="437" y="857"/>
                  </a:lnTo>
                  <a:lnTo>
                    <a:pt x="433" y="858"/>
                  </a:lnTo>
                  <a:lnTo>
                    <a:pt x="431" y="857"/>
                  </a:lnTo>
                  <a:lnTo>
                    <a:pt x="430" y="856"/>
                  </a:lnTo>
                  <a:lnTo>
                    <a:pt x="430" y="854"/>
                  </a:lnTo>
                  <a:lnTo>
                    <a:pt x="430" y="854"/>
                  </a:lnTo>
                  <a:lnTo>
                    <a:pt x="425" y="855"/>
                  </a:lnTo>
                  <a:lnTo>
                    <a:pt x="420" y="854"/>
                  </a:lnTo>
                  <a:lnTo>
                    <a:pt x="412" y="851"/>
                  </a:lnTo>
                  <a:lnTo>
                    <a:pt x="412" y="851"/>
                  </a:lnTo>
                  <a:lnTo>
                    <a:pt x="412" y="847"/>
                  </a:lnTo>
                  <a:lnTo>
                    <a:pt x="411" y="845"/>
                  </a:lnTo>
                  <a:lnTo>
                    <a:pt x="408" y="843"/>
                  </a:lnTo>
                  <a:lnTo>
                    <a:pt x="405" y="842"/>
                  </a:lnTo>
                  <a:lnTo>
                    <a:pt x="402" y="841"/>
                  </a:lnTo>
                  <a:lnTo>
                    <a:pt x="399" y="840"/>
                  </a:lnTo>
                  <a:lnTo>
                    <a:pt x="397" y="838"/>
                  </a:lnTo>
                  <a:lnTo>
                    <a:pt x="396" y="834"/>
                  </a:lnTo>
                  <a:lnTo>
                    <a:pt x="396" y="834"/>
                  </a:lnTo>
                  <a:lnTo>
                    <a:pt x="393" y="836"/>
                  </a:lnTo>
                  <a:lnTo>
                    <a:pt x="388" y="836"/>
                  </a:lnTo>
                  <a:lnTo>
                    <a:pt x="388" y="836"/>
                  </a:lnTo>
                  <a:lnTo>
                    <a:pt x="386" y="833"/>
                  </a:lnTo>
                  <a:lnTo>
                    <a:pt x="386" y="827"/>
                  </a:lnTo>
                  <a:lnTo>
                    <a:pt x="386" y="827"/>
                  </a:lnTo>
                  <a:lnTo>
                    <a:pt x="382" y="827"/>
                  </a:lnTo>
                  <a:lnTo>
                    <a:pt x="379" y="826"/>
                  </a:lnTo>
                  <a:lnTo>
                    <a:pt x="377" y="825"/>
                  </a:lnTo>
                  <a:lnTo>
                    <a:pt x="376" y="823"/>
                  </a:lnTo>
                  <a:lnTo>
                    <a:pt x="376" y="823"/>
                  </a:lnTo>
                  <a:lnTo>
                    <a:pt x="374" y="824"/>
                  </a:lnTo>
                  <a:lnTo>
                    <a:pt x="372" y="824"/>
                  </a:lnTo>
                  <a:lnTo>
                    <a:pt x="369" y="823"/>
                  </a:lnTo>
                  <a:lnTo>
                    <a:pt x="365" y="823"/>
                  </a:lnTo>
                  <a:lnTo>
                    <a:pt x="365" y="823"/>
                  </a:lnTo>
                  <a:lnTo>
                    <a:pt x="364" y="820"/>
                  </a:lnTo>
                  <a:lnTo>
                    <a:pt x="361" y="818"/>
                  </a:lnTo>
                  <a:lnTo>
                    <a:pt x="357" y="817"/>
                  </a:lnTo>
                  <a:lnTo>
                    <a:pt x="354" y="816"/>
                  </a:lnTo>
                  <a:lnTo>
                    <a:pt x="354" y="816"/>
                  </a:lnTo>
                  <a:lnTo>
                    <a:pt x="354" y="813"/>
                  </a:lnTo>
                  <a:lnTo>
                    <a:pt x="353" y="810"/>
                  </a:lnTo>
                  <a:lnTo>
                    <a:pt x="352" y="808"/>
                  </a:lnTo>
                  <a:lnTo>
                    <a:pt x="352" y="805"/>
                  </a:lnTo>
                  <a:lnTo>
                    <a:pt x="352" y="805"/>
                  </a:lnTo>
                  <a:lnTo>
                    <a:pt x="349" y="805"/>
                  </a:lnTo>
                  <a:lnTo>
                    <a:pt x="347" y="804"/>
                  </a:lnTo>
                  <a:lnTo>
                    <a:pt x="343" y="802"/>
                  </a:lnTo>
                  <a:lnTo>
                    <a:pt x="340" y="801"/>
                  </a:lnTo>
                  <a:lnTo>
                    <a:pt x="336" y="800"/>
                  </a:lnTo>
                  <a:lnTo>
                    <a:pt x="334" y="800"/>
                  </a:lnTo>
                  <a:lnTo>
                    <a:pt x="334" y="800"/>
                  </a:lnTo>
                  <a:lnTo>
                    <a:pt x="333" y="799"/>
                  </a:lnTo>
                  <a:lnTo>
                    <a:pt x="331" y="797"/>
                  </a:lnTo>
                  <a:lnTo>
                    <a:pt x="330" y="796"/>
                  </a:lnTo>
                  <a:lnTo>
                    <a:pt x="329" y="794"/>
                  </a:lnTo>
                  <a:lnTo>
                    <a:pt x="329" y="794"/>
                  </a:lnTo>
                  <a:lnTo>
                    <a:pt x="329" y="793"/>
                  </a:lnTo>
                  <a:lnTo>
                    <a:pt x="328" y="792"/>
                  </a:lnTo>
                  <a:lnTo>
                    <a:pt x="326" y="790"/>
                  </a:lnTo>
                  <a:lnTo>
                    <a:pt x="325" y="790"/>
                  </a:lnTo>
                  <a:lnTo>
                    <a:pt x="325" y="789"/>
                  </a:lnTo>
                  <a:lnTo>
                    <a:pt x="325" y="787"/>
                  </a:lnTo>
                  <a:lnTo>
                    <a:pt x="325" y="784"/>
                  </a:lnTo>
                  <a:lnTo>
                    <a:pt x="325" y="784"/>
                  </a:lnTo>
                  <a:lnTo>
                    <a:pt x="323" y="785"/>
                  </a:lnTo>
                  <a:lnTo>
                    <a:pt x="321" y="786"/>
                  </a:lnTo>
                  <a:lnTo>
                    <a:pt x="318" y="786"/>
                  </a:lnTo>
                  <a:lnTo>
                    <a:pt x="316" y="787"/>
                  </a:lnTo>
                  <a:lnTo>
                    <a:pt x="316" y="787"/>
                  </a:lnTo>
                  <a:lnTo>
                    <a:pt x="309" y="780"/>
                  </a:lnTo>
                  <a:lnTo>
                    <a:pt x="309" y="780"/>
                  </a:lnTo>
                  <a:lnTo>
                    <a:pt x="309" y="779"/>
                  </a:lnTo>
                  <a:lnTo>
                    <a:pt x="308" y="778"/>
                  </a:lnTo>
                  <a:lnTo>
                    <a:pt x="307" y="778"/>
                  </a:lnTo>
                  <a:lnTo>
                    <a:pt x="307" y="778"/>
                  </a:lnTo>
                  <a:lnTo>
                    <a:pt x="301" y="776"/>
                  </a:lnTo>
                  <a:lnTo>
                    <a:pt x="301" y="776"/>
                  </a:lnTo>
                  <a:lnTo>
                    <a:pt x="301" y="774"/>
                  </a:lnTo>
                  <a:lnTo>
                    <a:pt x="301" y="772"/>
                  </a:lnTo>
                  <a:lnTo>
                    <a:pt x="301" y="772"/>
                  </a:lnTo>
                  <a:lnTo>
                    <a:pt x="294" y="766"/>
                  </a:lnTo>
                  <a:lnTo>
                    <a:pt x="291" y="763"/>
                  </a:lnTo>
                  <a:lnTo>
                    <a:pt x="289" y="760"/>
                  </a:lnTo>
                  <a:lnTo>
                    <a:pt x="289" y="760"/>
                  </a:lnTo>
                  <a:lnTo>
                    <a:pt x="284" y="759"/>
                  </a:lnTo>
                  <a:lnTo>
                    <a:pt x="280" y="757"/>
                  </a:lnTo>
                  <a:lnTo>
                    <a:pt x="275" y="755"/>
                  </a:lnTo>
                  <a:lnTo>
                    <a:pt x="271" y="754"/>
                  </a:lnTo>
                  <a:lnTo>
                    <a:pt x="271" y="754"/>
                  </a:lnTo>
                  <a:lnTo>
                    <a:pt x="268" y="746"/>
                  </a:lnTo>
                  <a:lnTo>
                    <a:pt x="267" y="742"/>
                  </a:lnTo>
                  <a:lnTo>
                    <a:pt x="265" y="740"/>
                  </a:lnTo>
                  <a:lnTo>
                    <a:pt x="265" y="740"/>
                  </a:lnTo>
                  <a:lnTo>
                    <a:pt x="260" y="736"/>
                  </a:lnTo>
                  <a:lnTo>
                    <a:pt x="253" y="731"/>
                  </a:lnTo>
                  <a:lnTo>
                    <a:pt x="253" y="731"/>
                  </a:lnTo>
                  <a:lnTo>
                    <a:pt x="252" y="729"/>
                  </a:lnTo>
                  <a:lnTo>
                    <a:pt x="252" y="728"/>
                  </a:lnTo>
                  <a:lnTo>
                    <a:pt x="251" y="728"/>
                  </a:lnTo>
                  <a:lnTo>
                    <a:pt x="251" y="728"/>
                  </a:lnTo>
                  <a:lnTo>
                    <a:pt x="249" y="726"/>
                  </a:lnTo>
                  <a:lnTo>
                    <a:pt x="246" y="724"/>
                  </a:lnTo>
                  <a:lnTo>
                    <a:pt x="246" y="724"/>
                  </a:lnTo>
                  <a:lnTo>
                    <a:pt x="242" y="718"/>
                  </a:lnTo>
                  <a:lnTo>
                    <a:pt x="239" y="714"/>
                  </a:lnTo>
                  <a:lnTo>
                    <a:pt x="235" y="711"/>
                  </a:lnTo>
                  <a:lnTo>
                    <a:pt x="235" y="711"/>
                  </a:lnTo>
                  <a:lnTo>
                    <a:pt x="232" y="709"/>
                  </a:lnTo>
                  <a:lnTo>
                    <a:pt x="228" y="708"/>
                  </a:lnTo>
                  <a:lnTo>
                    <a:pt x="228" y="708"/>
                  </a:lnTo>
                  <a:lnTo>
                    <a:pt x="228" y="706"/>
                  </a:lnTo>
                  <a:lnTo>
                    <a:pt x="227" y="705"/>
                  </a:lnTo>
                  <a:lnTo>
                    <a:pt x="227" y="703"/>
                  </a:lnTo>
                  <a:lnTo>
                    <a:pt x="226" y="701"/>
                  </a:lnTo>
                  <a:lnTo>
                    <a:pt x="226" y="701"/>
                  </a:lnTo>
                  <a:lnTo>
                    <a:pt x="224" y="700"/>
                  </a:lnTo>
                  <a:lnTo>
                    <a:pt x="222" y="699"/>
                  </a:lnTo>
                  <a:lnTo>
                    <a:pt x="222" y="699"/>
                  </a:lnTo>
                  <a:lnTo>
                    <a:pt x="221" y="696"/>
                  </a:lnTo>
                  <a:lnTo>
                    <a:pt x="220" y="693"/>
                  </a:lnTo>
                  <a:lnTo>
                    <a:pt x="219" y="689"/>
                  </a:lnTo>
                  <a:lnTo>
                    <a:pt x="218" y="688"/>
                  </a:lnTo>
                  <a:lnTo>
                    <a:pt x="215" y="688"/>
                  </a:lnTo>
                  <a:lnTo>
                    <a:pt x="215" y="688"/>
                  </a:lnTo>
                  <a:lnTo>
                    <a:pt x="215" y="679"/>
                  </a:lnTo>
                  <a:lnTo>
                    <a:pt x="215" y="679"/>
                  </a:lnTo>
                  <a:lnTo>
                    <a:pt x="214" y="678"/>
                  </a:lnTo>
                  <a:lnTo>
                    <a:pt x="212" y="678"/>
                  </a:lnTo>
                  <a:lnTo>
                    <a:pt x="211" y="679"/>
                  </a:lnTo>
                  <a:lnTo>
                    <a:pt x="210" y="677"/>
                  </a:lnTo>
                  <a:lnTo>
                    <a:pt x="210" y="677"/>
                  </a:lnTo>
                  <a:lnTo>
                    <a:pt x="209" y="673"/>
                  </a:lnTo>
                  <a:lnTo>
                    <a:pt x="206" y="667"/>
                  </a:lnTo>
                  <a:lnTo>
                    <a:pt x="201" y="663"/>
                  </a:lnTo>
                  <a:lnTo>
                    <a:pt x="198" y="662"/>
                  </a:lnTo>
                  <a:lnTo>
                    <a:pt x="194" y="661"/>
                  </a:lnTo>
                  <a:lnTo>
                    <a:pt x="194" y="661"/>
                  </a:lnTo>
                  <a:lnTo>
                    <a:pt x="194" y="656"/>
                  </a:lnTo>
                  <a:lnTo>
                    <a:pt x="194" y="654"/>
                  </a:lnTo>
                  <a:lnTo>
                    <a:pt x="192" y="653"/>
                  </a:lnTo>
                  <a:lnTo>
                    <a:pt x="192" y="653"/>
                  </a:lnTo>
                  <a:lnTo>
                    <a:pt x="190" y="653"/>
                  </a:lnTo>
                  <a:lnTo>
                    <a:pt x="188" y="653"/>
                  </a:lnTo>
                  <a:lnTo>
                    <a:pt x="188" y="653"/>
                  </a:lnTo>
                  <a:lnTo>
                    <a:pt x="188" y="650"/>
                  </a:lnTo>
                  <a:lnTo>
                    <a:pt x="188" y="647"/>
                  </a:lnTo>
                  <a:lnTo>
                    <a:pt x="188" y="647"/>
                  </a:lnTo>
                  <a:lnTo>
                    <a:pt x="186" y="645"/>
                  </a:lnTo>
                  <a:lnTo>
                    <a:pt x="184" y="643"/>
                  </a:lnTo>
                  <a:lnTo>
                    <a:pt x="184" y="643"/>
                  </a:lnTo>
                  <a:lnTo>
                    <a:pt x="180" y="640"/>
                  </a:lnTo>
                  <a:lnTo>
                    <a:pt x="177" y="637"/>
                  </a:lnTo>
                  <a:lnTo>
                    <a:pt x="177" y="637"/>
                  </a:lnTo>
                  <a:lnTo>
                    <a:pt x="177" y="634"/>
                  </a:lnTo>
                  <a:lnTo>
                    <a:pt x="176" y="631"/>
                  </a:lnTo>
                  <a:lnTo>
                    <a:pt x="174" y="625"/>
                  </a:lnTo>
                  <a:lnTo>
                    <a:pt x="174" y="625"/>
                  </a:lnTo>
                  <a:lnTo>
                    <a:pt x="173" y="624"/>
                  </a:lnTo>
                  <a:lnTo>
                    <a:pt x="171" y="623"/>
                  </a:lnTo>
                  <a:lnTo>
                    <a:pt x="170" y="621"/>
                  </a:lnTo>
                  <a:lnTo>
                    <a:pt x="170" y="619"/>
                  </a:lnTo>
                  <a:lnTo>
                    <a:pt x="170" y="619"/>
                  </a:lnTo>
                  <a:lnTo>
                    <a:pt x="169" y="616"/>
                  </a:lnTo>
                  <a:lnTo>
                    <a:pt x="167" y="615"/>
                  </a:lnTo>
                  <a:lnTo>
                    <a:pt x="165" y="614"/>
                  </a:lnTo>
                  <a:lnTo>
                    <a:pt x="161" y="614"/>
                  </a:lnTo>
                  <a:lnTo>
                    <a:pt x="161" y="614"/>
                  </a:lnTo>
                  <a:lnTo>
                    <a:pt x="161" y="611"/>
                  </a:lnTo>
                  <a:lnTo>
                    <a:pt x="160" y="607"/>
                  </a:lnTo>
                  <a:lnTo>
                    <a:pt x="160" y="604"/>
                  </a:lnTo>
                  <a:lnTo>
                    <a:pt x="157" y="601"/>
                  </a:lnTo>
                  <a:lnTo>
                    <a:pt x="157" y="601"/>
                  </a:lnTo>
                  <a:lnTo>
                    <a:pt x="153" y="601"/>
                  </a:lnTo>
                  <a:lnTo>
                    <a:pt x="152" y="603"/>
                  </a:lnTo>
                  <a:lnTo>
                    <a:pt x="152" y="603"/>
                  </a:lnTo>
                  <a:lnTo>
                    <a:pt x="151" y="602"/>
                  </a:lnTo>
                  <a:lnTo>
                    <a:pt x="150" y="601"/>
                  </a:lnTo>
                  <a:lnTo>
                    <a:pt x="150" y="598"/>
                  </a:lnTo>
                  <a:lnTo>
                    <a:pt x="150" y="598"/>
                  </a:lnTo>
                  <a:lnTo>
                    <a:pt x="148" y="595"/>
                  </a:lnTo>
                  <a:lnTo>
                    <a:pt x="146" y="592"/>
                  </a:lnTo>
                  <a:lnTo>
                    <a:pt x="146" y="592"/>
                  </a:lnTo>
                  <a:lnTo>
                    <a:pt x="145" y="589"/>
                  </a:lnTo>
                  <a:lnTo>
                    <a:pt x="144" y="585"/>
                  </a:lnTo>
                  <a:lnTo>
                    <a:pt x="144" y="581"/>
                  </a:lnTo>
                  <a:lnTo>
                    <a:pt x="143" y="576"/>
                  </a:lnTo>
                  <a:lnTo>
                    <a:pt x="143" y="576"/>
                  </a:lnTo>
                  <a:lnTo>
                    <a:pt x="142" y="574"/>
                  </a:lnTo>
                  <a:lnTo>
                    <a:pt x="140" y="571"/>
                  </a:lnTo>
                  <a:lnTo>
                    <a:pt x="139" y="567"/>
                  </a:lnTo>
                  <a:lnTo>
                    <a:pt x="139" y="566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35" y="563"/>
                  </a:lnTo>
                  <a:lnTo>
                    <a:pt x="131" y="563"/>
                  </a:lnTo>
                  <a:lnTo>
                    <a:pt x="129" y="563"/>
                  </a:lnTo>
                  <a:lnTo>
                    <a:pt x="125" y="560"/>
                  </a:lnTo>
                  <a:lnTo>
                    <a:pt x="125" y="560"/>
                  </a:lnTo>
                  <a:lnTo>
                    <a:pt x="125" y="559"/>
                  </a:lnTo>
                  <a:lnTo>
                    <a:pt x="125" y="557"/>
                  </a:lnTo>
                  <a:lnTo>
                    <a:pt x="124" y="555"/>
                  </a:lnTo>
                  <a:lnTo>
                    <a:pt x="124" y="554"/>
                  </a:lnTo>
                  <a:lnTo>
                    <a:pt x="124" y="554"/>
                  </a:lnTo>
                  <a:lnTo>
                    <a:pt x="127" y="554"/>
                  </a:lnTo>
                  <a:lnTo>
                    <a:pt x="127" y="554"/>
                  </a:lnTo>
                  <a:lnTo>
                    <a:pt x="125" y="551"/>
                  </a:lnTo>
                  <a:lnTo>
                    <a:pt x="122" y="550"/>
                  </a:lnTo>
                  <a:lnTo>
                    <a:pt x="115" y="546"/>
                  </a:lnTo>
                  <a:lnTo>
                    <a:pt x="115" y="546"/>
                  </a:lnTo>
                  <a:lnTo>
                    <a:pt x="114" y="537"/>
                  </a:lnTo>
                  <a:lnTo>
                    <a:pt x="110" y="529"/>
                  </a:lnTo>
                  <a:lnTo>
                    <a:pt x="106" y="522"/>
                  </a:lnTo>
                  <a:lnTo>
                    <a:pt x="101" y="518"/>
                  </a:lnTo>
                  <a:lnTo>
                    <a:pt x="101" y="518"/>
                  </a:lnTo>
                  <a:lnTo>
                    <a:pt x="101" y="512"/>
                  </a:lnTo>
                  <a:lnTo>
                    <a:pt x="100" y="509"/>
                  </a:lnTo>
                  <a:lnTo>
                    <a:pt x="99" y="506"/>
                  </a:lnTo>
                  <a:lnTo>
                    <a:pt x="99" y="506"/>
                  </a:lnTo>
                  <a:lnTo>
                    <a:pt x="97" y="505"/>
                  </a:lnTo>
                  <a:lnTo>
                    <a:pt x="94" y="504"/>
                  </a:lnTo>
                  <a:lnTo>
                    <a:pt x="94" y="504"/>
                  </a:lnTo>
                  <a:lnTo>
                    <a:pt x="92" y="499"/>
                  </a:lnTo>
                  <a:lnTo>
                    <a:pt x="91" y="493"/>
                  </a:lnTo>
                  <a:lnTo>
                    <a:pt x="91" y="493"/>
                  </a:lnTo>
                  <a:lnTo>
                    <a:pt x="90" y="490"/>
                  </a:lnTo>
                  <a:lnTo>
                    <a:pt x="89" y="486"/>
                  </a:lnTo>
                  <a:lnTo>
                    <a:pt x="89" y="486"/>
                  </a:lnTo>
                  <a:lnTo>
                    <a:pt x="85" y="484"/>
                  </a:lnTo>
                  <a:lnTo>
                    <a:pt x="85" y="484"/>
                  </a:lnTo>
                  <a:lnTo>
                    <a:pt x="84" y="480"/>
                  </a:lnTo>
                  <a:lnTo>
                    <a:pt x="85" y="477"/>
                  </a:lnTo>
                  <a:lnTo>
                    <a:pt x="84" y="474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79" y="469"/>
                  </a:lnTo>
                  <a:lnTo>
                    <a:pt x="79" y="469"/>
                  </a:lnTo>
                  <a:lnTo>
                    <a:pt x="78" y="465"/>
                  </a:lnTo>
                  <a:lnTo>
                    <a:pt x="78" y="463"/>
                  </a:lnTo>
                  <a:lnTo>
                    <a:pt x="77" y="460"/>
                  </a:lnTo>
                  <a:lnTo>
                    <a:pt x="76" y="457"/>
                  </a:lnTo>
                  <a:lnTo>
                    <a:pt x="76" y="457"/>
                  </a:lnTo>
                  <a:lnTo>
                    <a:pt x="74" y="454"/>
                  </a:lnTo>
                  <a:lnTo>
                    <a:pt x="73" y="453"/>
                  </a:lnTo>
                  <a:lnTo>
                    <a:pt x="71" y="451"/>
                  </a:lnTo>
                  <a:lnTo>
                    <a:pt x="71" y="451"/>
                  </a:lnTo>
                  <a:lnTo>
                    <a:pt x="69" y="443"/>
                  </a:lnTo>
                  <a:lnTo>
                    <a:pt x="69" y="443"/>
                  </a:lnTo>
                  <a:lnTo>
                    <a:pt x="67" y="442"/>
                  </a:lnTo>
                  <a:lnTo>
                    <a:pt x="65" y="441"/>
                  </a:lnTo>
                  <a:lnTo>
                    <a:pt x="65" y="441"/>
                  </a:lnTo>
                  <a:lnTo>
                    <a:pt x="64" y="440"/>
                  </a:lnTo>
                  <a:lnTo>
                    <a:pt x="65" y="438"/>
                  </a:lnTo>
                  <a:lnTo>
                    <a:pt x="65" y="436"/>
                  </a:lnTo>
                  <a:lnTo>
                    <a:pt x="65" y="435"/>
                  </a:lnTo>
                  <a:lnTo>
                    <a:pt x="65" y="435"/>
                  </a:lnTo>
                  <a:lnTo>
                    <a:pt x="61" y="431"/>
                  </a:lnTo>
                  <a:lnTo>
                    <a:pt x="60" y="427"/>
                  </a:lnTo>
                  <a:lnTo>
                    <a:pt x="60" y="424"/>
                  </a:lnTo>
                  <a:lnTo>
                    <a:pt x="61" y="421"/>
                  </a:lnTo>
                  <a:lnTo>
                    <a:pt x="61" y="421"/>
                  </a:lnTo>
                  <a:lnTo>
                    <a:pt x="61" y="419"/>
                  </a:lnTo>
                  <a:lnTo>
                    <a:pt x="60" y="418"/>
                  </a:lnTo>
                  <a:lnTo>
                    <a:pt x="59" y="416"/>
                  </a:lnTo>
                  <a:lnTo>
                    <a:pt x="56" y="416"/>
                  </a:lnTo>
                  <a:lnTo>
                    <a:pt x="54" y="415"/>
                  </a:lnTo>
                  <a:lnTo>
                    <a:pt x="54" y="415"/>
                  </a:lnTo>
                  <a:lnTo>
                    <a:pt x="55" y="412"/>
                  </a:lnTo>
                  <a:lnTo>
                    <a:pt x="56" y="411"/>
                  </a:lnTo>
                  <a:lnTo>
                    <a:pt x="57" y="410"/>
                  </a:lnTo>
                  <a:lnTo>
                    <a:pt x="59" y="410"/>
                  </a:lnTo>
                  <a:lnTo>
                    <a:pt x="62" y="410"/>
                  </a:lnTo>
                  <a:lnTo>
                    <a:pt x="63" y="409"/>
                  </a:lnTo>
                  <a:lnTo>
                    <a:pt x="65" y="408"/>
                  </a:lnTo>
                  <a:lnTo>
                    <a:pt x="65" y="408"/>
                  </a:lnTo>
                  <a:lnTo>
                    <a:pt x="64" y="406"/>
                  </a:lnTo>
                  <a:lnTo>
                    <a:pt x="63" y="404"/>
                  </a:lnTo>
                  <a:lnTo>
                    <a:pt x="62" y="404"/>
                  </a:lnTo>
                  <a:lnTo>
                    <a:pt x="61" y="404"/>
                  </a:lnTo>
                  <a:lnTo>
                    <a:pt x="57" y="406"/>
                  </a:lnTo>
                  <a:lnTo>
                    <a:pt x="55" y="406"/>
                  </a:lnTo>
                  <a:lnTo>
                    <a:pt x="52" y="406"/>
                  </a:lnTo>
                  <a:lnTo>
                    <a:pt x="52" y="406"/>
                  </a:lnTo>
                  <a:lnTo>
                    <a:pt x="50" y="403"/>
                  </a:lnTo>
                  <a:lnTo>
                    <a:pt x="49" y="401"/>
                  </a:lnTo>
                  <a:lnTo>
                    <a:pt x="49" y="401"/>
                  </a:lnTo>
                  <a:lnTo>
                    <a:pt x="48" y="398"/>
                  </a:lnTo>
                  <a:lnTo>
                    <a:pt x="48" y="395"/>
                  </a:lnTo>
                  <a:lnTo>
                    <a:pt x="48" y="392"/>
                  </a:lnTo>
                  <a:lnTo>
                    <a:pt x="47" y="390"/>
                  </a:lnTo>
                  <a:lnTo>
                    <a:pt x="47" y="390"/>
                  </a:lnTo>
                  <a:lnTo>
                    <a:pt x="46" y="389"/>
                  </a:lnTo>
                  <a:lnTo>
                    <a:pt x="46" y="388"/>
                  </a:lnTo>
                  <a:lnTo>
                    <a:pt x="47" y="386"/>
                  </a:lnTo>
                  <a:lnTo>
                    <a:pt x="47" y="381"/>
                  </a:lnTo>
                  <a:lnTo>
                    <a:pt x="47" y="381"/>
                  </a:lnTo>
                  <a:lnTo>
                    <a:pt x="45" y="372"/>
                  </a:lnTo>
                  <a:lnTo>
                    <a:pt x="42" y="363"/>
                  </a:lnTo>
                  <a:lnTo>
                    <a:pt x="42" y="363"/>
                  </a:lnTo>
                  <a:lnTo>
                    <a:pt x="42" y="359"/>
                  </a:lnTo>
                  <a:lnTo>
                    <a:pt x="40" y="354"/>
                  </a:lnTo>
                  <a:lnTo>
                    <a:pt x="40" y="354"/>
                  </a:lnTo>
                  <a:lnTo>
                    <a:pt x="38" y="352"/>
                  </a:lnTo>
                  <a:lnTo>
                    <a:pt x="36" y="350"/>
                  </a:lnTo>
                  <a:lnTo>
                    <a:pt x="36" y="350"/>
                  </a:lnTo>
                  <a:lnTo>
                    <a:pt x="35" y="341"/>
                  </a:lnTo>
                  <a:lnTo>
                    <a:pt x="34" y="332"/>
                  </a:lnTo>
                  <a:lnTo>
                    <a:pt x="34" y="332"/>
                  </a:lnTo>
                  <a:lnTo>
                    <a:pt x="33" y="330"/>
                  </a:lnTo>
                  <a:lnTo>
                    <a:pt x="32" y="327"/>
                  </a:lnTo>
                  <a:lnTo>
                    <a:pt x="32" y="327"/>
                  </a:lnTo>
                  <a:lnTo>
                    <a:pt x="30" y="311"/>
                  </a:lnTo>
                  <a:lnTo>
                    <a:pt x="29" y="302"/>
                  </a:lnTo>
                  <a:lnTo>
                    <a:pt x="28" y="299"/>
                  </a:lnTo>
                  <a:lnTo>
                    <a:pt x="27" y="296"/>
                  </a:lnTo>
                  <a:lnTo>
                    <a:pt x="27" y="296"/>
                  </a:lnTo>
                  <a:lnTo>
                    <a:pt x="25" y="292"/>
                  </a:lnTo>
                  <a:lnTo>
                    <a:pt x="25" y="288"/>
                  </a:lnTo>
                  <a:lnTo>
                    <a:pt x="24" y="282"/>
                  </a:lnTo>
                  <a:lnTo>
                    <a:pt x="22" y="278"/>
                  </a:lnTo>
                  <a:lnTo>
                    <a:pt x="22" y="278"/>
                  </a:lnTo>
                  <a:lnTo>
                    <a:pt x="18" y="273"/>
                  </a:lnTo>
                  <a:lnTo>
                    <a:pt x="18" y="273"/>
                  </a:lnTo>
                  <a:lnTo>
                    <a:pt x="18" y="268"/>
                  </a:lnTo>
                  <a:lnTo>
                    <a:pt x="18" y="262"/>
                  </a:lnTo>
                  <a:lnTo>
                    <a:pt x="18" y="262"/>
                  </a:lnTo>
                  <a:lnTo>
                    <a:pt x="17" y="258"/>
                  </a:lnTo>
                  <a:lnTo>
                    <a:pt x="16" y="255"/>
                  </a:lnTo>
                  <a:lnTo>
                    <a:pt x="16" y="255"/>
                  </a:lnTo>
                  <a:lnTo>
                    <a:pt x="16" y="253"/>
                  </a:lnTo>
                  <a:lnTo>
                    <a:pt x="17" y="252"/>
                  </a:lnTo>
                  <a:lnTo>
                    <a:pt x="18" y="250"/>
                  </a:lnTo>
                  <a:lnTo>
                    <a:pt x="18" y="249"/>
                  </a:lnTo>
                  <a:lnTo>
                    <a:pt x="18" y="249"/>
                  </a:lnTo>
                  <a:lnTo>
                    <a:pt x="17" y="246"/>
                  </a:lnTo>
                  <a:lnTo>
                    <a:pt x="16" y="244"/>
                  </a:lnTo>
                  <a:lnTo>
                    <a:pt x="14" y="242"/>
                  </a:lnTo>
                  <a:lnTo>
                    <a:pt x="14" y="239"/>
                  </a:lnTo>
                  <a:lnTo>
                    <a:pt x="14" y="239"/>
                  </a:lnTo>
                  <a:lnTo>
                    <a:pt x="14" y="237"/>
                  </a:lnTo>
                  <a:lnTo>
                    <a:pt x="15" y="236"/>
                  </a:lnTo>
                  <a:lnTo>
                    <a:pt x="16" y="234"/>
                  </a:lnTo>
                  <a:lnTo>
                    <a:pt x="16" y="233"/>
                  </a:lnTo>
                  <a:lnTo>
                    <a:pt x="16" y="233"/>
                  </a:lnTo>
                  <a:lnTo>
                    <a:pt x="14" y="229"/>
                  </a:lnTo>
                  <a:lnTo>
                    <a:pt x="12" y="224"/>
                  </a:lnTo>
                  <a:lnTo>
                    <a:pt x="11" y="219"/>
                  </a:lnTo>
                  <a:lnTo>
                    <a:pt x="8" y="215"/>
                  </a:lnTo>
                  <a:lnTo>
                    <a:pt x="8" y="215"/>
                  </a:lnTo>
                  <a:lnTo>
                    <a:pt x="11" y="208"/>
                  </a:lnTo>
                  <a:lnTo>
                    <a:pt x="13" y="203"/>
                  </a:lnTo>
                  <a:lnTo>
                    <a:pt x="16" y="198"/>
                  </a:lnTo>
                  <a:lnTo>
                    <a:pt x="18" y="193"/>
                  </a:lnTo>
                  <a:lnTo>
                    <a:pt x="18" y="193"/>
                  </a:lnTo>
                  <a:lnTo>
                    <a:pt x="17" y="190"/>
                  </a:lnTo>
                  <a:lnTo>
                    <a:pt x="15" y="188"/>
                  </a:lnTo>
                  <a:lnTo>
                    <a:pt x="8" y="186"/>
                  </a:lnTo>
                  <a:lnTo>
                    <a:pt x="8" y="186"/>
                  </a:lnTo>
                  <a:lnTo>
                    <a:pt x="9" y="177"/>
                  </a:lnTo>
                  <a:lnTo>
                    <a:pt x="9" y="168"/>
                  </a:lnTo>
                  <a:lnTo>
                    <a:pt x="8" y="157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8" y="142"/>
                  </a:lnTo>
                  <a:lnTo>
                    <a:pt x="6" y="138"/>
                  </a:lnTo>
                  <a:lnTo>
                    <a:pt x="3" y="135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5" y="110"/>
                  </a:lnTo>
                  <a:lnTo>
                    <a:pt x="6" y="98"/>
                  </a:lnTo>
                  <a:lnTo>
                    <a:pt x="5" y="93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2" y="82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2" y="74"/>
                  </a:lnTo>
                  <a:lnTo>
                    <a:pt x="2" y="71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4" y="61"/>
                  </a:lnTo>
                  <a:lnTo>
                    <a:pt x="4" y="59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4" y="55"/>
                  </a:lnTo>
                  <a:lnTo>
                    <a:pt x="6" y="51"/>
                  </a:lnTo>
                  <a:lnTo>
                    <a:pt x="7" y="48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6" y="36"/>
                  </a:lnTo>
                  <a:lnTo>
                    <a:pt x="5" y="33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7" y="27"/>
                  </a:lnTo>
                  <a:lnTo>
                    <a:pt x="9" y="25"/>
                  </a:lnTo>
                  <a:lnTo>
                    <a:pt x="13" y="23"/>
                  </a:lnTo>
                  <a:lnTo>
                    <a:pt x="15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7" y="24"/>
                  </a:lnTo>
                  <a:lnTo>
                    <a:pt x="17" y="26"/>
                  </a:lnTo>
                  <a:lnTo>
                    <a:pt x="18" y="28"/>
                  </a:lnTo>
                  <a:lnTo>
                    <a:pt x="20" y="31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9" y="34"/>
                  </a:lnTo>
                  <a:lnTo>
                    <a:pt x="18" y="3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8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1" y="55"/>
                  </a:lnTo>
                  <a:lnTo>
                    <a:pt x="20" y="63"/>
                  </a:lnTo>
                  <a:lnTo>
                    <a:pt x="20" y="63"/>
                  </a:lnTo>
                  <a:lnTo>
                    <a:pt x="19" y="73"/>
                  </a:lnTo>
                  <a:lnTo>
                    <a:pt x="19" y="85"/>
                  </a:lnTo>
                  <a:lnTo>
                    <a:pt x="18" y="95"/>
                  </a:lnTo>
                  <a:lnTo>
                    <a:pt x="16" y="99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5" y="108"/>
                  </a:lnTo>
                  <a:lnTo>
                    <a:pt x="16" y="114"/>
                  </a:lnTo>
                  <a:lnTo>
                    <a:pt x="16" y="114"/>
                  </a:lnTo>
                  <a:lnTo>
                    <a:pt x="17" y="118"/>
                  </a:lnTo>
                  <a:lnTo>
                    <a:pt x="18" y="126"/>
                  </a:lnTo>
                  <a:lnTo>
                    <a:pt x="18" y="126"/>
                  </a:lnTo>
                  <a:lnTo>
                    <a:pt x="19" y="126"/>
                  </a:lnTo>
                  <a:lnTo>
                    <a:pt x="20" y="127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9" y="128"/>
                  </a:lnTo>
                  <a:lnTo>
                    <a:pt x="18" y="129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9" y="130"/>
                  </a:lnTo>
                  <a:lnTo>
                    <a:pt x="20" y="131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19" y="132"/>
                  </a:lnTo>
                  <a:lnTo>
                    <a:pt x="18" y="133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22" y="136"/>
                  </a:lnTo>
                  <a:lnTo>
                    <a:pt x="22" y="136"/>
                  </a:lnTo>
                  <a:lnTo>
                    <a:pt x="21" y="13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0" y="150"/>
                  </a:lnTo>
                  <a:lnTo>
                    <a:pt x="21" y="157"/>
                  </a:lnTo>
                  <a:lnTo>
                    <a:pt x="23" y="164"/>
                  </a:lnTo>
                  <a:lnTo>
                    <a:pt x="22" y="172"/>
                  </a:lnTo>
                  <a:lnTo>
                    <a:pt x="22" y="172"/>
                  </a:lnTo>
                  <a:lnTo>
                    <a:pt x="21" y="176"/>
                  </a:lnTo>
                  <a:lnTo>
                    <a:pt x="20" y="179"/>
                  </a:lnTo>
                  <a:lnTo>
                    <a:pt x="20" y="179"/>
                  </a:lnTo>
                  <a:lnTo>
                    <a:pt x="21" y="185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3" y="194"/>
                  </a:lnTo>
                  <a:lnTo>
                    <a:pt x="22" y="199"/>
                  </a:lnTo>
                  <a:lnTo>
                    <a:pt x="23" y="205"/>
                  </a:lnTo>
                  <a:lnTo>
                    <a:pt x="25" y="207"/>
                  </a:lnTo>
                  <a:lnTo>
                    <a:pt x="27" y="208"/>
                  </a:lnTo>
                  <a:lnTo>
                    <a:pt x="27" y="208"/>
                  </a:lnTo>
                  <a:lnTo>
                    <a:pt x="25" y="214"/>
                  </a:lnTo>
                  <a:lnTo>
                    <a:pt x="25" y="219"/>
                  </a:lnTo>
                  <a:lnTo>
                    <a:pt x="27" y="231"/>
                  </a:lnTo>
                  <a:lnTo>
                    <a:pt x="27" y="231"/>
                  </a:lnTo>
                  <a:lnTo>
                    <a:pt x="25" y="231"/>
                  </a:lnTo>
                  <a:lnTo>
                    <a:pt x="25" y="232"/>
                  </a:lnTo>
                  <a:lnTo>
                    <a:pt x="24" y="233"/>
                  </a:lnTo>
                  <a:lnTo>
                    <a:pt x="24" y="233"/>
                  </a:lnTo>
                  <a:lnTo>
                    <a:pt x="26" y="233"/>
                  </a:lnTo>
                  <a:lnTo>
                    <a:pt x="26" y="234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6" y="240"/>
                  </a:lnTo>
                  <a:lnTo>
                    <a:pt x="24" y="245"/>
                  </a:lnTo>
                  <a:lnTo>
                    <a:pt x="24" y="245"/>
                  </a:lnTo>
                  <a:lnTo>
                    <a:pt x="24" y="247"/>
                  </a:lnTo>
                  <a:lnTo>
                    <a:pt x="25" y="248"/>
                  </a:lnTo>
                  <a:lnTo>
                    <a:pt x="27" y="251"/>
                  </a:lnTo>
                  <a:lnTo>
                    <a:pt x="30" y="253"/>
                  </a:lnTo>
                  <a:lnTo>
                    <a:pt x="34" y="255"/>
                  </a:lnTo>
                  <a:lnTo>
                    <a:pt x="34" y="255"/>
                  </a:lnTo>
                  <a:lnTo>
                    <a:pt x="34" y="257"/>
                  </a:lnTo>
                  <a:lnTo>
                    <a:pt x="34" y="258"/>
                  </a:lnTo>
                  <a:lnTo>
                    <a:pt x="35" y="259"/>
                  </a:lnTo>
                  <a:lnTo>
                    <a:pt x="36" y="259"/>
                  </a:lnTo>
                  <a:lnTo>
                    <a:pt x="36" y="259"/>
                  </a:lnTo>
                  <a:lnTo>
                    <a:pt x="35" y="262"/>
                  </a:lnTo>
                  <a:lnTo>
                    <a:pt x="35" y="265"/>
                  </a:lnTo>
                  <a:lnTo>
                    <a:pt x="37" y="269"/>
                  </a:lnTo>
                  <a:lnTo>
                    <a:pt x="39" y="273"/>
                  </a:lnTo>
                  <a:lnTo>
                    <a:pt x="40" y="278"/>
                  </a:lnTo>
                  <a:lnTo>
                    <a:pt x="40" y="278"/>
                  </a:lnTo>
                  <a:lnTo>
                    <a:pt x="40" y="280"/>
                  </a:lnTo>
                  <a:lnTo>
                    <a:pt x="39" y="281"/>
                  </a:lnTo>
                  <a:lnTo>
                    <a:pt x="39" y="282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9" y="287"/>
                  </a:lnTo>
                  <a:lnTo>
                    <a:pt x="40" y="289"/>
                  </a:lnTo>
                  <a:lnTo>
                    <a:pt x="40" y="289"/>
                  </a:lnTo>
                  <a:lnTo>
                    <a:pt x="42" y="299"/>
                  </a:lnTo>
                  <a:lnTo>
                    <a:pt x="43" y="305"/>
                  </a:lnTo>
                  <a:lnTo>
                    <a:pt x="45" y="306"/>
                  </a:lnTo>
                  <a:lnTo>
                    <a:pt x="47" y="307"/>
                  </a:lnTo>
                  <a:lnTo>
                    <a:pt x="47" y="307"/>
                  </a:lnTo>
                  <a:lnTo>
                    <a:pt x="49" y="323"/>
                  </a:lnTo>
                  <a:lnTo>
                    <a:pt x="52" y="338"/>
                  </a:lnTo>
                  <a:lnTo>
                    <a:pt x="52" y="338"/>
                  </a:lnTo>
                  <a:lnTo>
                    <a:pt x="52" y="340"/>
                  </a:lnTo>
                  <a:lnTo>
                    <a:pt x="52" y="342"/>
                  </a:lnTo>
                  <a:lnTo>
                    <a:pt x="52" y="342"/>
                  </a:lnTo>
                  <a:lnTo>
                    <a:pt x="55" y="345"/>
                  </a:lnTo>
                  <a:lnTo>
                    <a:pt x="56" y="346"/>
                  </a:lnTo>
                  <a:lnTo>
                    <a:pt x="56" y="348"/>
                  </a:lnTo>
                  <a:lnTo>
                    <a:pt x="56" y="348"/>
                  </a:lnTo>
                  <a:lnTo>
                    <a:pt x="56" y="347"/>
                  </a:lnTo>
                  <a:lnTo>
                    <a:pt x="55" y="348"/>
                  </a:lnTo>
                  <a:lnTo>
                    <a:pt x="54" y="349"/>
                  </a:lnTo>
                  <a:lnTo>
                    <a:pt x="54" y="350"/>
                  </a:lnTo>
                  <a:lnTo>
                    <a:pt x="54" y="350"/>
                  </a:lnTo>
                  <a:lnTo>
                    <a:pt x="56" y="352"/>
                  </a:lnTo>
                  <a:lnTo>
                    <a:pt x="57" y="354"/>
                  </a:lnTo>
                  <a:lnTo>
                    <a:pt x="59" y="361"/>
                  </a:lnTo>
                  <a:lnTo>
                    <a:pt x="61" y="369"/>
                  </a:lnTo>
                  <a:lnTo>
                    <a:pt x="63" y="372"/>
                  </a:lnTo>
                  <a:lnTo>
                    <a:pt x="65" y="374"/>
                  </a:lnTo>
                  <a:lnTo>
                    <a:pt x="65" y="374"/>
                  </a:lnTo>
                  <a:lnTo>
                    <a:pt x="65" y="376"/>
                  </a:lnTo>
                  <a:lnTo>
                    <a:pt x="64" y="378"/>
                  </a:lnTo>
                  <a:lnTo>
                    <a:pt x="63" y="379"/>
                  </a:lnTo>
                  <a:lnTo>
                    <a:pt x="63" y="381"/>
                  </a:lnTo>
                  <a:lnTo>
                    <a:pt x="63" y="381"/>
                  </a:lnTo>
                  <a:lnTo>
                    <a:pt x="63" y="386"/>
                  </a:lnTo>
                  <a:lnTo>
                    <a:pt x="65" y="389"/>
                  </a:lnTo>
                  <a:lnTo>
                    <a:pt x="66" y="393"/>
                  </a:lnTo>
                  <a:lnTo>
                    <a:pt x="67" y="397"/>
                  </a:lnTo>
                  <a:lnTo>
                    <a:pt x="67" y="397"/>
                  </a:lnTo>
                  <a:lnTo>
                    <a:pt x="67" y="398"/>
                  </a:lnTo>
                  <a:lnTo>
                    <a:pt x="66" y="399"/>
                  </a:lnTo>
                  <a:lnTo>
                    <a:pt x="65" y="401"/>
                  </a:lnTo>
                  <a:lnTo>
                    <a:pt x="65" y="401"/>
                  </a:lnTo>
                  <a:lnTo>
                    <a:pt x="67" y="408"/>
                  </a:lnTo>
                  <a:lnTo>
                    <a:pt x="67" y="413"/>
                  </a:lnTo>
                  <a:lnTo>
                    <a:pt x="67" y="419"/>
                  </a:lnTo>
                  <a:lnTo>
                    <a:pt x="67" y="419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1" y="423"/>
                  </a:lnTo>
                  <a:lnTo>
                    <a:pt x="71" y="425"/>
                  </a:lnTo>
                  <a:lnTo>
                    <a:pt x="71" y="428"/>
                  </a:lnTo>
                  <a:lnTo>
                    <a:pt x="71" y="428"/>
                  </a:lnTo>
                  <a:lnTo>
                    <a:pt x="74" y="428"/>
                  </a:lnTo>
                  <a:lnTo>
                    <a:pt x="74" y="428"/>
                  </a:lnTo>
                  <a:lnTo>
                    <a:pt x="77" y="433"/>
                  </a:lnTo>
                  <a:lnTo>
                    <a:pt x="81" y="437"/>
                  </a:lnTo>
                  <a:lnTo>
                    <a:pt x="81" y="437"/>
                  </a:lnTo>
                  <a:lnTo>
                    <a:pt x="81" y="445"/>
                  </a:lnTo>
                  <a:lnTo>
                    <a:pt x="81" y="445"/>
                  </a:lnTo>
                  <a:lnTo>
                    <a:pt x="85" y="451"/>
                  </a:lnTo>
                  <a:lnTo>
                    <a:pt x="88" y="456"/>
                  </a:lnTo>
                  <a:lnTo>
                    <a:pt x="92" y="460"/>
                  </a:lnTo>
                  <a:lnTo>
                    <a:pt x="96" y="462"/>
                  </a:lnTo>
                  <a:lnTo>
                    <a:pt x="99" y="463"/>
                  </a:lnTo>
                  <a:lnTo>
                    <a:pt x="99" y="463"/>
                  </a:lnTo>
                  <a:lnTo>
                    <a:pt x="98" y="468"/>
                  </a:lnTo>
                  <a:lnTo>
                    <a:pt x="99" y="471"/>
                  </a:lnTo>
                  <a:lnTo>
                    <a:pt x="101" y="475"/>
                  </a:lnTo>
                  <a:lnTo>
                    <a:pt x="103" y="480"/>
                  </a:lnTo>
                  <a:lnTo>
                    <a:pt x="103" y="482"/>
                  </a:lnTo>
                  <a:lnTo>
                    <a:pt x="103" y="486"/>
                  </a:lnTo>
                  <a:lnTo>
                    <a:pt x="103" y="486"/>
                  </a:lnTo>
                  <a:lnTo>
                    <a:pt x="105" y="492"/>
                  </a:lnTo>
                  <a:lnTo>
                    <a:pt x="109" y="496"/>
                  </a:lnTo>
                  <a:lnTo>
                    <a:pt x="114" y="500"/>
                  </a:lnTo>
                  <a:lnTo>
                    <a:pt x="117" y="504"/>
                  </a:lnTo>
                  <a:lnTo>
                    <a:pt x="117" y="504"/>
                  </a:lnTo>
                  <a:lnTo>
                    <a:pt x="117" y="520"/>
                  </a:lnTo>
                  <a:lnTo>
                    <a:pt x="117" y="520"/>
                  </a:lnTo>
                  <a:lnTo>
                    <a:pt x="118" y="522"/>
                  </a:lnTo>
                  <a:lnTo>
                    <a:pt x="119" y="524"/>
                  </a:lnTo>
                  <a:lnTo>
                    <a:pt x="119" y="524"/>
                  </a:lnTo>
                  <a:lnTo>
                    <a:pt x="121" y="528"/>
                  </a:lnTo>
                  <a:lnTo>
                    <a:pt x="123" y="530"/>
                  </a:lnTo>
                  <a:lnTo>
                    <a:pt x="130" y="534"/>
                  </a:lnTo>
                  <a:lnTo>
                    <a:pt x="130" y="534"/>
                  </a:lnTo>
                  <a:lnTo>
                    <a:pt x="131" y="537"/>
                  </a:lnTo>
                  <a:lnTo>
                    <a:pt x="133" y="540"/>
                  </a:lnTo>
                  <a:lnTo>
                    <a:pt x="136" y="542"/>
                  </a:lnTo>
                  <a:lnTo>
                    <a:pt x="137" y="546"/>
                  </a:lnTo>
                  <a:lnTo>
                    <a:pt x="137" y="546"/>
                  </a:lnTo>
                  <a:lnTo>
                    <a:pt x="139" y="548"/>
                  </a:lnTo>
                  <a:lnTo>
                    <a:pt x="140" y="549"/>
                  </a:lnTo>
                  <a:lnTo>
                    <a:pt x="142" y="552"/>
                  </a:lnTo>
                  <a:lnTo>
                    <a:pt x="144" y="555"/>
                  </a:lnTo>
                  <a:lnTo>
                    <a:pt x="145" y="556"/>
                  </a:lnTo>
                  <a:lnTo>
                    <a:pt x="148" y="556"/>
                  </a:lnTo>
                  <a:lnTo>
                    <a:pt x="148" y="556"/>
                  </a:lnTo>
                  <a:lnTo>
                    <a:pt x="148" y="562"/>
                  </a:lnTo>
                  <a:lnTo>
                    <a:pt x="149" y="566"/>
                  </a:lnTo>
                  <a:lnTo>
                    <a:pt x="149" y="571"/>
                  </a:lnTo>
                  <a:lnTo>
                    <a:pt x="148" y="576"/>
                  </a:lnTo>
                  <a:lnTo>
                    <a:pt x="148" y="576"/>
                  </a:lnTo>
                  <a:lnTo>
                    <a:pt x="150" y="578"/>
                  </a:lnTo>
                  <a:lnTo>
                    <a:pt x="153" y="579"/>
                  </a:lnTo>
                  <a:lnTo>
                    <a:pt x="157" y="581"/>
                  </a:lnTo>
                  <a:lnTo>
                    <a:pt x="159" y="582"/>
                  </a:lnTo>
                  <a:lnTo>
                    <a:pt x="159" y="582"/>
                  </a:lnTo>
                  <a:lnTo>
                    <a:pt x="159" y="587"/>
                  </a:lnTo>
                  <a:lnTo>
                    <a:pt x="159" y="590"/>
                  </a:lnTo>
                  <a:lnTo>
                    <a:pt x="159" y="592"/>
                  </a:lnTo>
                  <a:lnTo>
                    <a:pt x="159" y="592"/>
                  </a:lnTo>
                  <a:lnTo>
                    <a:pt x="161" y="594"/>
                  </a:lnTo>
                  <a:lnTo>
                    <a:pt x="163" y="595"/>
                  </a:lnTo>
                  <a:lnTo>
                    <a:pt x="165" y="596"/>
                  </a:lnTo>
                  <a:lnTo>
                    <a:pt x="166" y="598"/>
                  </a:lnTo>
                  <a:lnTo>
                    <a:pt x="166" y="598"/>
                  </a:lnTo>
                  <a:lnTo>
                    <a:pt x="167" y="601"/>
                  </a:lnTo>
                  <a:lnTo>
                    <a:pt x="169" y="603"/>
                  </a:lnTo>
                  <a:lnTo>
                    <a:pt x="174" y="607"/>
                  </a:lnTo>
                  <a:lnTo>
                    <a:pt x="174" y="607"/>
                  </a:lnTo>
                  <a:lnTo>
                    <a:pt x="173" y="610"/>
                  </a:lnTo>
                  <a:lnTo>
                    <a:pt x="172" y="612"/>
                  </a:lnTo>
                  <a:lnTo>
                    <a:pt x="173" y="614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74" y="618"/>
                  </a:lnTo>
                  <a:lnTo>
                    <a:pt x="176" y="619"/>
                  </a:lnTo>
                  <a:lnTo>
                    <a:pt x="179" y="619"/>
                  </a:lnTo>
                  <a:lnTo>
                    <a:pt x="181" y="619"/>
                  </a:lnTo>
                  <a:lnTo>
                    <a:pt x="182" y="619"/>
                  </a:lnTo>
                  <a:lnTo>
                    <a:pt x="182" y="621"/>
                  </a:lnTo>
                  <a:lnTo>
                    <a:pt x="182" y="623"/>
                  </a:lnTo>
                  <a:lnTo>
                    <a:pt x="182" y="623"/>
                  </a:lnTo>
                  <a:lnTo>
                    <a:pt x="194" y="623"/>
                  </a:lnTo>
                  <a:lnTo>
                    <a:pt x="194" y="623"/>
                  </a:lnTo>
                  <a:lnTo>
                    <a:pt x="196" y="626"/>
                  </a:lnTo>
                  <a:lnTo>
                    <a:pt x="197" y="630"/>
                  </a:lnTo>
                  <a:lnTo>
                    <a:pt x="200" y="634"/>
                  </a:lnTo>
                  <a:lnTo>
                    <a:pt x="202" y="636"/>
                  </a:lnTo>
                  <a:lnTo>
                    <a:pt x="203" y="638"/>
                  </a:lnTo>
                  <a:lnTo>
                    <a:pt x="204" y="641"/>
                  </a:lnTo>
                  <a:lnTo>
                    <a:pt x="204" y="645"/>
                  </a:lnTo>
                  <a:lnTo>
                    <a:pt x="204" y="645"/>
                  </a:lnTo>
                  <a:lnTo>
                    <a:pt x="208" y="647"/>
                  </a:lnTo>
                  <a:lnTo>
                    <a:pt x="212" y="647"/>
                  </a:lnTo>
                  <a:lnTo>
                    <a:pt x="212" y="647"/>
                  </a:lnTo>
                  <a:lnTo>
                    <a:pt x="213" y="652"/>
                  </a:lnTo>
                  <a:lnTo>
                    <a:pt x="215" y="654"/>
                  </a:lnTo>
                  <a:lnTo>
                    <a:pt x="220" y="659"/>
                  </a:lnTo>
                  <a:lnTo>
                    <a:pt x="223" y="664"/>
                  </a:lnTo>
                  <a:lnTo>
                    <a:pt x="226" y="671"/>
                  </a:lnTo>
                  <a:lnTo>
                    <a:pt x="226" y="671"/>
                  </a:lnTo>
                  <a:lnTo>
                    <a:pt x="228" y="672"/>
                  </a:lnTo>
                  <a:lnTo>
                    <a:pt x="229" y="673"/>
                  </a:lnTo>
                  <a:lnTo>
                    <a:pt x="233" y="675"/>
                  </a:lnTo>
                  <a:lnTo>
                    <a:pt x="233" y="675"/>
                  </a:lnTo>
                  <a:lnTo>
                    <a:pt x="235" y="678"/>
                  </a:lnTo>
                  <a:lnTo>
                    <a:pt x="236" y="679"/>
                  </a:lnTo>
                  <a:lnTo>
                    <a:pt x="240" y="679"/>
                  </a:lnTo>
                  <a:lnTo>
                    <a:pt x="240" y="679"/>
                  </a:lnTo>
                  <a:lnTo>
                    <a:pt x="241" y="683"/>
                  </a:lnTo>
                  <a:lnTo>
                    <a:pt x="243" y="687"/>
                  </a:lnTo>
                  <a:lnTo>
                    <a:pt x="249" y="695"/>
                  </a:lnTo>
                  <a:lnTo>
                    <a:pt x="249" y="695"/>
                  </a:lnTo>
                  <a:lnTo>
                    <a:pt x="253" y="699"/>
                  </a:lnTo>
                  <a:lnTo>
                    <a:pt x="253" y="699"/>
                  </a:lnTo>
                  <a:lnTo>
                    <a:pt x="253" y="702"/>
                  </a:lnTo>
                  <a:lnTo>
                    <a:pt x="254" y="704"/>
                  </a:lnTo>
                  <a:lnTo>
                    <a:pt x="254" y="706"/>
                  </a:lnTo>
                  <a:lnTo>
                    <a:pt x="255" y="708"/>
                  </a:lnTo>
                  <a:lnTo>
                    <a:pt x="255" y="708"/>
                  </a:lnTo>
                  <a:lnTo>
                    <a:pt x="258" y="708"/>
                  </a:lnTo>
                  <a:lnTo>
                    <a:pt x="260" y="708"/>
                  </a:lnTo>
                  <a:lnTo>
                    <a:pt x="260" y="708"/>
                  </a:lnTo>
                  <a:lnTo>
                    <a:pt x="261" y="712"/>
                  </a:lnTo>
                  <a:lnTo>
                    <a:pt x="262" y="715"/>
                  </a:lnTo>
                  <a:lnTo>
                    <a:pt x="262" y="715"/>
                  </a:lnTo>
                  <a:lnTo>
                    <a:pt x="264" y="717"/>
                  </a:lnTo>
                  <a:lnTo>
                    <a:pt x="267" y="720"/>
                  </a:lnTo>
                  <a:lnTo>
                    <a:pt x="267" y="720"/>
                  </a:lnTo>
                  <a:lnTo>
                    <a:pt x="269" y="723"/>
                  </a:lnTo>
                  <a:lnTo>
                    <a:pt x="272" y="726"/>
                  </a:lnTo>
                  <a:lnTo>
                    <a:pt x="275" y="728"/>
                  </a:lnTo>
                  <a:lnTo>
                    <a:pt x="283" y="728"/>
                  </a:lnTo>
                  <a:lnTo>
                    <a:pt x="283" y="728"/>
                  </a:lnTo>
                  <a:lnTo>
                    <a:pt x="282" y="733"/>
                  </a:lnTo>
                  <a:lnTo>
                    <a:pt x="283" y="736"/>
                  </a:lnTo>
                  <a:lnTo>
                    <a:pt x="284" y="738"/>
                  </a:lnTo>
                  <a:lnTo>
                    <a:pt x="286" y="740"/>
                  </a:lnTo>
                  <a:lnTo>
                    <a:pt x="290" y="742"/>
                  </a:lnTo>
                  <a:lnTo>
                    <a:pt x="292" y="744"/>
                  </a:lnTo>
                  <a:lnTo>
                    <a:pt x="293" y="746"/>
                  </a:lnTo>
                  <a:lnTo>
                    <a:pt x="293" y="746"/>
                  </a:lnTo>
                  <a:lnTo>
                    <a:pt x="297" y="745"/>
                  </a:lnTo>
                  <a:lnTo>
                    <a:pt x="300" y="746"/>
                  </a:lnTo>
                  <a:lnTo>
                    <a:pt x="303" y="747"/>
                  </a:lnTo>
                  <a:lnTo>
                    <a:pt x="305" y="749"/>
                  </a:lnTo>
                  <a:lnTo>
                    <a:pt x="309" y="753"/>
                  </a:lnTo>
                  <a:lnTo>
                    <a:pt x="311" y="755"/>
                  </a:lnTo>
                  <a:lnTo>
                    <a:pt x="313" y="756"/>
                  </a:lnTo>
                  <a:lnTo>
                    <a:pt x="313" y="756"/>
                  </a:lnTo>
                  <a:lnTo>
                    <a:pt x="316" y="756"/>
                  </a:lnTo>
                  <a:lnTo>
                    <a:pt x="318" y="756"/>
                  </a:lnTo>
                  <a:lnTo>
                    <a:pt x="318" y="756"/>
                  </a:lnTo>
                  <a:lnTo>
                    <a:pt x="318" y="758"/>
                  </a:lnTo>
                  <a:lnTo>
                    <a:pt x="318" y="760"/>
                  </a:lnTo>
                  <a:lnTo>
                    <a:pt x="318" y="760"/>
                  </a:lnTo>
                  <a:lnTo>
                    <a:pt x="320" y="761"/>
                  </a:lnTo>
                  <a:lnTo>
                    <a:pt x="322" y="761"/>
                  </a:lnTo>
                  <a:lnTo>
                    <a:pt x="324" y="761"/>
                  </a:lnTo>
                  <a:lnTo>
                    <a:pt x="325" y="762"/>
                  </a:lnTo>
                  <a:lnTo>
                    <a:pt x="325" y="762"/>
                  </a:lnTo>
                  <a:lnTo>
                    <a:pt x="328" y="767"/>
                  </a:lnTo>
                  <a:lnTo>
                    <a:pt x="330" y="773"/>
                  </a:lnTo>
                  <a:lnTo>
                    <a:pt x="333" y="778"/>
                  </a:lnTo>
                  <a:lnTo>
                    <a:pt x="336" y="782"/>
                  </a:lnTo>
                  <a:lnTo>
                    <a:pt x="336" y="782"/>
                  </a:lnTo>
                  <a:lnTo>
                    <a:pt x="340" y="785"/>
                  </a:lnTo>
                  <a:lnTo>
                    <a:pt x="343" y="788"/>
                  </a:lnTo>
                  <a:lnTo>
                    <a:pt x="346" y="790"/>
                  </a:lnTo>
                  <a:lnTo>
                    <a:pt x="350" y="794"/>
                  </a:lnTo>
                  <a:lnTo>
                    <a:pt x="350" y="794"/>
                  </a:lnTo>
                  <a:lnTo>
                    <a:pt x="353" y="793"/>
                  </a:lnTo>
                  <a:lnTo>
                    <a:pt x="357" y="793"/>
                  </a:lnTo>
                  <a:lnTo>
                    <a:pt x="362" y="794"/>
                  </a:lnTo>
                  <a:lnTo>
                    <a:pt x="365" y="796"/>
                  </a:lnTo>
                  <a:lnTo>
                    <a:pt x="365" y="796"/>
                  </a:lnTo>
                  <a:lnTo>
                    <a:pt x="368" y="800"/>
                  </a:lnTo>
                  <a:lnTo>
                    <a:pt x="368" y="800"/>
                  </a:lnTo>
                  <a:lnTo>
                    <a:pt x="370" y="799"/>
                  </a:lnTo>
                  <a:lnTo>
                    <a:pt x="372" y="798"/>
                  </a:lnTo>
                  <a:lnTo>
                    <a:pt x="372" y="798"/>
                  </a:lnTo>
                  <a:lnTo>
                    <a:pt x="372" y="799"/>
                  </a:lnTo>
                  <a:lnTo>
                    <a:pt x="374" y="800"/>
                  </a:lnTo>
                  <a:lnTo>
                    <a:pt x="374" y="800"/>
                  </a:lnTo>
                  <a:lnTo>
                    <a:pt x="377" y="802"/>
                  </a:lnTo>
                  <a:lnTo>
                    <a:pt x="381" y="805"/>
                  </a:lnTo>
                  <a:lnTo>
                    <a:pt x="381" y="805"/>
                  </a:lnTo>
                  <a:lnTo>
                    <a:pt x="387" y="809"/>
                  </a:lnTo>
                  <a:lnTo>
                    <a:pt x="391" y="810"/>
                  </a:lnTo>
                  <a:lnTo>
                    <a:pt x="396" y="811"/>
                  </a:lnTo>
                  <a:lnTo>
                    <a:pt x="396" y="811"/>
                  </a:lnTo>
                  <a:lnTo>
                    <a:pt x="398" y="816"/>
                  </a:lnTo>
                  <a:lnTo>
                    <a:pt x="402" y="820"/>
                  </a:lnTo>
                  <a:lnTo>
                    <a:pt x="402" y="820"/>
                  </a:lnTo>
                  <a:lnTo>
                    <a:pt x="404" y="821"/>
                  </a:lnTo>
                  <a:lnTo>
                    <a:pt x="406" y="820"/>
                  </a:lnTo>
                  <a:lnTo>
                    <a:pt x="408" y="820"/>
                  </a:lnTo>
                  <a:lnTo>
                    <a:pt x="410" y="820"/>
                  </a:lnTo>
                  <a:lnTo>
                    <a:pt x="410" y="820"/>
                  </a:lnTo>
                  <a:lnTo>
                    <a:pt x="411" y="823"/>
                  </a:lnTo>
                  <a:lnTo>
                    <a:pt x="412" y="825"/>
                  </a:lnTo>
                  <a:lnTo>
                    <a:pt x="412" y="825"/>
                  </a:lnTo>
                  <a:lnTo>
                    <a:pt x="413" y="825"/>
                  </a:lnTo>
                  <a:lnTo>
                    <a:pt x="414" y="824"/>
                  </a:lnTo>
                  <a:lnTo>
                    <a:pt x="415" y="823"/>
                  </a:lnTo>
                  <a:lnTo>
                    <a:pt x="417" y="823"/>
                  </a:lnTo>
                  <a:lnTo>
                    <a:pt x="417" y="823"/>
                  </a:lnTo>
                  <a:lnTo>
                    <a:pt x="418" y="825"/>
                  </a:lnTo>
                  <a:lnTo>
                    <a:pt x="419" y="827"/>
                  </a:lnTo>
                  <a:lnTo>
                    <a:pt x="419" y="827"/>
                  </a:lnTo>
                  <a:lnTo>
                    <a:pt x="420" y="827"/>
                  </a:lnTo>
                  <a:lnTo>
                    <a:pt x="423" y="826"/>
                  </a:lnTo>
                  <a:lnTo>
                    <a:pt x="424" y="825"/>
                  </a:lnTo>
                  <a:lnTo>
                    <a:pt x="424" y="825"/>
                  </a:lnTo>
                  <a:lnTo>
                    <a:pt x="426" y="827"/>
                  </a:lnTo>
                  <a:lnTo>
                    <a:pt x="428" y="829"/>
                  </a:lnTo>
                  <a:lnTo>
                    <a:pt x="428" y="829"/>
                  </a:lnTo>
                  <a:lnTo>
                    <a:pt x="431" y="830"/>
                  </a:lnTo>
                  <a:lnTo>
                    <a:pt x="435" y="831"/>
                  </a:lnTo>
                  <a:lnTo>
                    <a:pt x="435" y="831"/>
                  </a:lnTo>
                  <a:lnTo>
                    <a:pt x="439" y="835"/>
                  </a:lnTo>
                  <a:lnTo>
                    <a:pt x="444" y="839"/>
                  </a:lnTo>
                  <a:lnTo>
                    <a:pt x="444" y="839"/>
                  </a:lnTo>
                  <a:lnTo>
                    <a:pt x="457" y="839"/>
                  </a:lnTo>
                  <a:lnTo>
                    <a:pt x="457" y="839"/>
                  </a:lnTo>
                  <a:lnTo>
                    <a:pt x="458" y="841"/>
                  </a:lnTo>
                  <a:lnTo>
                    <a:pt x="459" y="843"/>
                  </a:lnTo>
                  <a:lnTo>
                    <a:pt x="464" y="846"/>
                  </a:lnTo>
                  <a:lnTo>
                    <a:pt x="467" y="848"/>
                  </a:lnTo>
                  <a:lnTo>
                    <a:pt x="471" y="851"/>
                  </a:lnTo>
                  <a:lnTo>
                    <a:pt x="471" y="851"/>
                  </a:lnTo>
                  <a:lnTo>
                    <a:pt x="486" y="854"/>
                  </a:lnTo>
                  <a:lnTo>
                    <a:pt x="493" y="855"/>
                  </a:lnTo>
                  <a:lnTo>
                    <a:pt x="495" y="857"/>
                  </a:lnTo>
                  <a:lnTo>
                    <a:pt x="497" y="859"/>
                  </a:lnTo>
                  <a:lnTo>
                    <a:pt x="497" y="859"/>
                  </a:lnTo>
                  <a:lnTo>
                    <a:pt x="499" y="859"/>
                  </a:lnTo>
                  <a:lnTo>
                    <a:pt x="502" y="858"/>
                  </a:lnTo>
                  <a:lnTo>
                    <a:pt x="505" y="857"/>
                  </a:lnTo>
                  <a:lnTo>
                    <a:pt x="505" y="857"/>
                  </a:lnTo>
                  <a:lnTo>
                    <a:pt x="506" y="857"/>
                  </a:lnTo>
                  <a:lnTo>
                    <a:pt x="508" y="858"/>
                  </a:lnTo>
                  <a:lnTo>
                    <a:pt x="511" y="861"/>
                  </a:lnTo>
                  <a:lnTo>
                    <a:pt x="511" y="861"/>
                  </a:lnTo>
                  <a:lnTo>
                    <a:pt x="515" y="862"/>
                  </a:lnTo>
                  <a:lnTo>
                    <a:pt x="520" y="863"/>
                  </a:lnTo>
                  <a:lnTo>
                    <a:pt x="520" y="863"/>
                  </a:lnTo>
                  <a:lnTo>
                    <a:pt x="520" y="864"/>
                  </a:lnTo>
                  <a:lnTo>
                    <a:pt x="521" y="865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5" y="866"/>
                  </a:lnTo>
                  <a:lnTo>
                    <a:pt x="528" y="867"/>
                  </a:lnTo>
                  <a:lnTo>
                    <a:pt x="531" y="869"/>
                  </a:lnTo>
                  <a:lnTo>
                    <a:pt x="531" y="869"/>
                  </a:lnTo>
                  <a:lnTo>
                    <a:pt x="535" y="871"/>
                  </a:lnTo>
                  <a:lnTo>
                    <a:pt x="538" y="872"/>
                  </a:lnTo>
                  <a:lnTo>
                    <a:pt x="542" y="872"/>
                  </a:lnTo>
                  <a:lnTo>
                    <a:pt x="542" y="872"/>
                  </a:lnTo>
                  <a:lnTo>
                    <a:pt x="543" y="875"/>
                  </a:lnTo>
                  <a:lnTo>
                    <a:pt x="544" y="879"/>
                  </a:lnTo>
                  <a:lnTo>
                    <a:pt x="544" y="879"/>
                  </a:lnTo>
                  <a:lnTo>
                    <a:pt x="547" y="879"/>
                  </a:lnTo>
                  <a:lnTo>
                    <a:pt x="549" y="879"/>
                  </a:lnTo>
                  <a:lnTo>
                    <a:pt x="552" y="878"/>
                  </a:lnTo>
                  <a:lnTo>
                    <a:pt x="553" y="877"/>
                  </a:lnTo>
                  <a:lnTo>
                    <a:pt x="553" y="877"/>
                  </a:lnTo>
                  <a:lnTo>
                    <a:pt x="554" y="881"/>
                  </a:lnTo>
                  <a:lnTo>
                    <a:pt x="554" y="881"/>
                  </a:lnTo>
                  <a:lnTo>
                    <a:pt x="567" y="880"/>
                  </a:lnTo>
                  <a:lnTo>
                    <a:pt x="569" y="881"/>
                  </a:lnTo>
                  <a:lnTo>
                    <a:pt x="572" y="881"/>
                  </a:lnTo>
                  <a:lnTo>
                    <a:pt x="574" y="883"/>
                  </a:lnTo>
                  <a:lnTo>
                    <a:pt x="576" y="885"/>
                  </a:lnTo>
                  <a:lnTo>
                    <a:pt x="576" y="885"/>
                  </a:lnTo>
                  <a:lnTo>
                    <a:pt x="582" y="884"/>
                  </a:lnTo>
                  <a:lnTo>
                    <a:pt x="590" y="884"/>
                  </a:lnTo>
                  <a:lnTo>
                    <a:pt x="594" y="885"/>
                  </a:lnTo>
                  <a:lnTo>
                    <a:pt x="596" y="887"/>
                  </a:lnTo>
                  <a:lnTo>
                    <a:pt x="599" y="889"/>
                  </a:lnTo>
                  <a:lnTo>
                    <a:pt x="600" y="892"/>
                  </a:lnTo>
                  <a:lnTo>
                    <a:pt x="600" y="892"/>
                  </a:lnTo>
                  <a:lnTo>
                    <a:pt x="602" y="890"/>
                  </a:lnTo>
                  <a:lnTo>
                    <a:pt x="604" y="890"/>
                  </a:lnTo>
                  <a:lnTo>
                    <a:pt x="608" y="891"/>
                  </a:lnTo>
                  <a:lnTo>
                    <a:pt x="611" y="892"/>
                  </a:lnTo>
                  <a:lnTo>
                    <a:pt x="614" y="895"/>
                  </a:lnTo>
                  <a:lnTo>
                    <a:pt x="614" y="895"/>
                  </a:lnTo>
                  <a:lnTo>
                    <a:pt x="618" y="896"/>
                  </a:lnTo>
                  <a:lnTo>
                    <a:pt x="620" y="897"/>
                  </a:lnTo>
                  <a:lnTo>
                    <a:pt x="621" y="899"/>
                  </a:lnTo>
                  <a:lnTo>
                    <a:pt x="621" y="899"/>
                  </a:lnTo>
                  <a:lnTo>
                    <a:pt x="623" y="899"/>
                  </a:lnTo>
                  <a:lnTo>
                    <a:pt x="626" y="899"/>
                  </a:lnTo>
                  <a:lnTo>
                    <a:pt x="632" y="900"/>
                  </a:lnTo>
                  <a:lnTo>
                    <a:pt x="638" y="902"/>
                  </a:lnTo>
                  <a:lnTo>
                    <a:pt x="643" y="903"/>
                  </a:lnTo>
                  <a:lnTo>
                    <a:pt x="643" y="903"/>
                  </a:lnTo>
                  <a:lnTo>
                    <a:pt x="649" y="903"/>
                  </a:lnTo>
                  <a:lnTo>
                    <a:pt x="654" y="903"/>
                  </a:lnTo>
                  <a:lnTo>
                    <a:pt x="656" y="903"/>
                  </a:lnTo>
                  <a:lnTo>
                    <a:pt x="658" y="904"/>
                  </a:lnTo>
                  <a:lnTo>
                    <a:pt x="660" y="905"/>
                  </a:lnTo>
                  <a:lnTo>
                    <a:pt x="661" y="908"/>
                  </a:lnTo>
                  <a:lnTo>
                    <a:pt x="661" y="908"/>
                  </a:lnTo>
                  <a:lnTo>
                    <a:pt x="665" y="906"/>
                  </a:lnTo>
                  <a:lnTo>
                    <a:pt x="669" y="906"/>
                  </a:lnTo>
                  <a:lnTo>
                    <a:pt x="679" y="908"/>
                  </a:lnTo>
                  <a:lnTo>
                    <a:pt x="679" y="908"/>
                  </a:lnTo>
                  <a:lnTo>
                    <a:pt x="679" y="906"/>
                  </a:lnTo>
                  <a:lnTo>
                    <a:pt x="680" y="905"/>
                  </a:lnTo>
                  <a:lnTo>
                    <a:pt x="681" y="906"/>
                  </a:lnTo>
                  <a:lnTo>
                    <a:pt x="681" y="906"/>
                  </a:lnTo>
                  <a:lnTo>
                    <a:pt x="683" y="908"/>
                  </a:lnTo>
                  <a:lnTo>
                    <a:pt x="684" y="909"/>
                  </a:lnTo>
                  <a:lnTo>
                    <a:pt x="693" y="908"/>
                  </a:lnTo>
                  <a:lnTo>
                    <a:pt x="693" y="908"/>
                  </a:lnTo>
                  <a:lnTo>
                    <a:pt x="701" y="908"/>
                  </a:lnTo>
                  <a:lnTo>
                    <a:pt x="701" y="908"/>
                  </a:lnTo>
                  <a:lnTo>
                    <a:pt x="706" y="909"/>
                  </a:lnTo>
                  <a:lnTo>
                    <a:pt x="711" y="910"/>
                  </a:lnTo>
                  <a:lnTo>
                    <a:pt x="711" y="910"/>
                  </a:lnTo>
                  <a:lnTo>
                    <a:pt x="715" y="915"/>
                  </a:lnTo>
                  <a:lnTo>
                    <a:pt x="715" y="915"/>
                  </a:lnTo>
                  <a:lnTo>
                    <a:pt x="716" y="915"/>
                  </a:lnTo>
                  <a:lnTo>
                    <a:pt x="717" y="914"/>
                  </a:lnTo>
                  <a:lnTo>
                    <a:pt x="717" y="912"/>
                  </a:lnTo>
                  <a:lnTo>
                    <a:pt x="717" y="912"/>
                  </a:lnTo>
                  <a:lnTo>
                    <a:pt x="718" y="912"/>
                  </a:lnTo>
                  <a:lnTo>
                    <a:pt x="719" y="914"/>
                  </a:lnTo>
                  <a:lnTo>
                    <a:pt x="719" y="915"/>
                  </a:lnTo>
                  <a:lnTo>
                    <a:pt x="719" y="915"/>
                  </a:lnTo>
                  <a:lnTo>
                    <a:pt x="726" y="915"/>
                  </a:lnTo>
                  <a:lnTo>
                    <a:pt x="733" y="915"/>
                  </a:lnTo>
                  <a:lnTo>
                    <a:pt x="733" y="915"/>
                  </a:lnTo>
                  <a:lnTo>
                    <a:pt x="739" y="916"/>
                  </a:lnTo>
                  <a:lnTo>
                    <a:pt x="743" y="916"/>
                  </a:lnTo>
                  <a:lnTo>
                    <a:pt x="746" y="917"/>
                  </a:lnTo>
                  <a:lnTo>
                    <a:pt x="746" y="917"/>
                  </a:lnTo>
                  <a:lnTo>
                    <a:pt x="747" y="918"/>
                  </a:lnTo>
                  <a:lnTo>
                    <a:pt x="748" y="919"/>
                  </a:lnTo>
                  <a:lnTo>
                    <a:pt x="749" y="921"/>
                  </a:lnTo>
                  <a:lnTo>
                    <a:pt x="750" y="921"/>
                  </a:lnTo>
                  <a:lnTo>
                    <a:pt x="750" y="921"/>
                  </a:lnTo>
                  <a:lnTo>
                    <a:pt x="755" y="922"/>
                  </a:lnTo>
                  <a:lnTo>
                    <a:pt x="760" y="921"/>
                  </a:lnTo>
                  <a:lnTo>
                    <a:pt x="764" y="921"/>
                  </a:lnTo>
                  <a:lnTo>
                    <a:pt x="766" y="922"/>
                  </a:lnTo>
                  <a:lnTo>
                    <a:pt x="768" y="924"/>
                  </a:lnTo>
                  <a:lnTo>
                    <a:pt x="768" y="924"/>
                  </a:lnTo>
                  <a:lnTo>
                    <a:pt x="772" y="922"/>
                  </a:lnTo>
                  <a:lnTo>
                    <a:pt x="775" y="920"/>
                  </a:lnTo>
                  <a:lnTo>
                    <a:pt x="777" y="919"/>
                  </a:lnTo>
                  <a:lnTo>
                    <a:pt x="780" y="917"/>
                  </a:lnTo>
                  <a:lnTo>
                    <a:pt x="780" y="917"/>
                  </a:lnTo>
                  <a:lnTo>
                    <a:pt x="782" y="919"/>
                  </a:lnTo>
                  <a:lnTo>
                    <a:pt x="786" y="920"/>
                  </a:lnTo>
                  <a:lnTo>
                    <a:pt x="795" y="921"/>
                  </a:lnTo>
                  <a:lnTo>
                    <a:pt x="803" y="921"/>
                  </a:lnTo>
                  <a:lnTo>
                    <a:pt x="806" y="922"/>
                  </a:lnTo>
                  <a:lnTo>
                    <a:pt x="809" y="924"/>
                  </a:lnTo>
                  <a:lnTo>
                    <a:pt x="809" y="924"/>
                  </a:lnTo>
                  <a:lnTo>
                    <a:pt x="810" y="924"/>
                  </a:lnTo>
                  <a:lnTo>
                    <a:pt x="811" y="924"/>
                  </a:lnTo>
                  <a:lnTo>
                    <a:pt x="816" y="924"/>
                  </a:lnTo>
                  <a:lnTo>
                    <a:pt x="816" y="924"/>
                  </a:lnTo>
                  <a:lnTo>
                    <a:pt x="825" y="923"/>
                  </a:lnTo>
                  <a:lnTo>
                    <a:pt x="836" y="924"/>
                  </a:lnTo>
                  <a:lnTo>
                    <a:pt x="836" y="924"/>
                  </a:lnTo>
                  <a:lnTo>
                    <a:pt x="847" y="925"/>
                  </a:lnTo>
                  <a:lnTo>
                    <a:pt x="855" y="926"/>
                  </a:lnTo>
                  <a:lnTo>
                    <a:pt x="863" y="926"/>
                  </a:lnTo>
                  <a:lnTo>
                    <a:pt x="863" y="926"/>
                  </a:lnTo>
                  <a:lnTo>
                    <a:pt x="866" y="925"/>
                  </a:lnTo>
                  <a:lnTo>
                    <a:pt x="868" y="924"/>
                  </a:lnTo>
                  <a:lnTo>
                    <a:pt x="871" y="923"/>
                  </a:lnTo>
                  <a:lnTo>
                    <a:pt x="877" y="924"/>
                  </a:lnTo>
                  <a:lnTo>
                    <a:pt x="877" y="924"/>
                  </a:lnTo>
                  <a:lnTo>
                    <a:pt x="878" y="925"/>
                  </a:lnTo>
                  <a:lnTo>
                    <a:pt x="879" y="926"/>
                  </a:lnTo>
                  <a:lnTo>
                    <a:pt x="879" y="926"/>
                  </a:lnTo>
                  <a:lnTo>
                    <a:pt x="882" y="925"/>
                  </a:lnTo>
                  <a:lnTo>
                    <a:pt x="884" y="924"/>
                  </a:lnTo>
                  <a:lnTo>
                    <a:pt x="885" y="924"/>
                  </a:lnTo>
                  <a:lnTo>
                    <a:pt x="887" y="926"/>
                  </a:lnTo>
                  <a:lnTo>
                    <a:pt x="887" y="926"/>
                  </a:lnTo>
                  <a:lnTo>
                    <a:pt x="896" y="926"/>
                  </a:lnTo>
                  <a:lnTo>
                    <a:pt x="907" y="926"/>
                  </a:lnTo>
                  <a:lnTo>
                    <a:pt x="907" y="926"/>
                  </a:lnTo>
                  <a:lnTo>
                    <a:pt x="919" y="924"/>
                  </a:lnTo>
                  <a:lnTo>
                    <a:pt x="926" y="923"/>
                  </a:lnTo>
                  <a:lnTo>
                    <a:pt x="934" y="924"/>
                  </a:lnTo>
                  <a:lnTo>
                    <a:pt x="934" y="924"/>
                  </a:lnTo>
                  <a:lnTo>
                    <a:pt x="941" y="925"/>
                  </a:lnTo>
                  <a:lnTo>
                    <a:pt x="945" y="926"/>
                  </a:lnTo>
                  <a:lnTo>
                    <a:pt x="948" y="926"/>
                  </a:lnTo>
                  <a:lnTo>
                    <a:pt x="948" y="926"/>
                  </a:lnTo>
                  <a:lnTo>
                    <a:pt x="950" y="925"/>
                  </a:lnTo>
                  <a:lnTo>
                    <a:pt x="952" y="924"/>
                  </a:lnTo>
                  <a:lnTo>
                    <a:pt x="954" y="922"/>
                  </a:lnTo>
                  <a:lnTo>
                    <a:pt x="957" y="921"/>
                  </a:lnTo>
                  <a:lnTo>
                    <a:pt x="957" y="921"/>
                  </a:lnTo>
                  <a:lnTo>
                    <a:pt x="962" y="921"/>
                  </a:lnTo>
                  <a:lnTo>
                    <a:pt x="967" y="920"/>
                  </a:lnTo>
                  <a:lnTo>
                    <a:pt x="973" y="920"/>
                  </a:lnTo>
                  <a:lnTo>
                    <a:pt x="980" y="919"/>
                  </a:lnTo>
                  <a:lnTo>
                    <a:pt x="980" y="919"/>
                  </a:lnTo>
                  <a:lnTo>
                    <a:pt x="986" y="917"/>
                  </a:lnTo>
                  <a:lnTo>
                    <a:pt x="986" y="917"/>
                  </a:lnTo>
                  <a:lnTo>
                    <a:pt x="988" y="917"/>
                  </a:lnTo>
                  <a:lnTo>
                    <a:pt x="990" y="917"/>
                  </a:lnTo>
                  <a:lnTo>
                    <a:pt x="990" y="917"/>
                  </a:lnTo>
                  <a:lnTo>
                    <a:pt x="992" y="916"/>
                  </a:lnTo>
                  <a:lnTo>
                    <a:pt x="994" y="915"/>
                  </a:lnTo>
                  <a:lnTo>
                    <a:pt x="1000" y="915"/>
                  </a:lnTo>
                  <a:lnTo>
                    <a:pt x="1000" y="915"/>
                  </a:lnTo>
                  <a:lnTo>
                    <a:pt x="1012" y="912"/>
                  </a:lnTo>
                  <a:lnTo>
                    <a:pt x="1026" y="910"/>
                  </a:lnTo>
                  <a:lnTo>
                    <a:pt x="1026" y="910"/>
                  </a:lnTo>
                  <a:lnTo>
                    <a:pt x="1037" y="908"/>
                  </a:lnTo>
                  <a:lnTo>
                    <a:pt x="1037" y="908"/>
                  </a:lnTo>
                  <a:lnTo>
                    <a:pt x="1046" y="904"/>
                  </a:lnTo>
                  <a:lnTo>
                    <a:pt x="1049" y="902"/>
                  </a:lnTo>
                  <a:lnTo>
                    <a:pt x="1053" y="901"/>
                  </a:lnTo>
                  <a:lnTo>
                    <a:pt x="1053" y="901"/>
                  </a:lnTo>
                  <a:lnTo>
                    <a:pt x="1058" y="901"/>
                  </a:lnTo>
                  <a:lnTo>
                    <a:pt x="1064" y="900"/>
                  </a:lnTo>
                  <a:lnTo>
                    <a:pt x="1069" y="900"/>
                  </a:lnTo>
                  <a:lnTo>
                    <a:pt x="1073" y="899"/>
                  </a:lnTo>
                  <a:lnTo>
                    <a:pt x="1073" y="899"/>
                  </a:lnTo>
                  <a:lnTo>
                    <a:pt x="1075" y="899"/>
                  </a:lnTo>
                  <a:lnTo>
                    <a:pt x="1077" y="899"/>
                  </a:lnTo>
                  <a:lnTo>
                    <a:pt x="1077" y="899"/>
                  </a:lnTo>
                  <a:lnTo>
                    <a:pt x="1079" y="898"/>
                  </a:lnTo>
                  <a:lnTo>
                    <a:pt x="1082" y="898"/>
                  </a:lnTo>
                  <a:lnTo>
                    <a:pt x="1085" y="898"/>
                  </a:lnTo>
                  <a:lnTo>
                    <a:pt x="1089" y="897"/>
                  </a:lnTo>
                  <a:lnTo>
                    <a:pt x="1089" y="897"/>
                  </a:lnTo>
                  <a:lnTo>
                    <a:pt x="1096" y="892"/>
                  </a:lnTo>
                  <a:lnTo>
                    <a:pt x="1103" y="887"/>
                  </a:lnTo>
                  <a:lnTo>
                    <a:pt x="1103" y="887"/>
                  </a:lnTo>
                  <a:lnTo>
                    <a:pt x="1111" y="887"/>
                  </a:lnTo>
                  <a:lnTo>
                    <a:pt x="1117" y="885"/>
                  </a:lnTo>
                  <a:lnTo>
                    <a:pt x="1125" y="883"/>
                  </a:lnTo>
                  <a:lnTo>
                    <a:pt x="1132" y="881"/>
                  </a:lnTo>
                  <a:lnTo>
                    <a:pt x="1132" y="881"/>
                  </a:lnTo>
                  <a:lnTo>
                    <a:pt x="1133" y="881"/>
                  </a:lnTo>
                  <a:lnTo>
                    <a:pt x="1133" y="879"/>
                  </a:lnTo>
                  <a:lnTo>
                    <a:pt x="1133" y="878"/>
                  </a:lnTo>
                  <a:lnTo>
                    <a:pt x="1134" y="877"/>
                  </a:lnTo>
                  <a:lnTo>
                    <a:pt x="1134" y="877"/>
                  </a:lnTo>
                  <a:lnTo>
                    <a:pt x="1136" y="876"/>
                  </a:lnTo>
                  <a:lnTo>
                    <a:pt x="1139" y="876"/>
                  </a:lnTo>
                  <a:lnTo>
                    <a:pt x="1143" y="875"/>
                  </a:lnTo>
                  <a:lnTo>
                    <a:pt x="1143" y="874"/>
                  </a:lnTo>
                  <a:lnTo>
                    <a:pt x="1143" y="872"/>
                  </a:lnTo>
                  <a:lnTo>
                    <a:pt x="1143" y="872"/>
                  </a:lnTo>
                  <a:lnTo>
                    <a:pt x="1148" y="872"/>
                  </a:lnTo>
                  <a:lnTo>
                    <a:pt x="1152" y="870"/>
                  </a:lnTo>
                  <a:lnTo>
                    <a:pt x="1155" y="869"/>
                  </a:lnTo>
                  <a:lnTo>
                    <a:pt x="1160" y="869"/>
                  </a:lnTo>
                  <a:lnTo>
                    <a:pt x="1160" y="869"/>
                  </a:lnTo>
                  <a:lnTo>
                    <a:pt x="1165" y="867"/>
                  </a:lnTo>
                  <a:lnTo>
                    <a:pt x="1169" y="865"/>
                  </a:lnTo>
                  <a:lnTo>
                    <a:pt x="1172" y="863"/>
                  </a:lnTo>
                  <a:lnTo>
                    <a:pt x="1174" y="861"/>
                  </a:lnTo>
                  <a:lnTo>
                    <a:pt x="1174" y="859"/>
                  </a:lnTo>
                  <a:lnTo>
                    <a:pt x="1174" y="859"/>
                  </a:lnTo>
                  <a:lnTo>
                    <a:pt x="1177" y="859"/>
                  </a:lnTo>
                  <a:lnTo>
                    <a:pt x="1180" y="858"/>
                  </a:lnTo>
                  <a:lnTo>
                    <a:pt x="1182" y="857"/>
                  </a:lnTo>
                  <a:lnTo>
                    <a:pt x="1184" y="854"/>
                  </a:lnTo>
                  <a:lnTo>
                    <a:pt x="1184" y="854"/>
                  </a:lnTo>
                  <a:lnTo>
                    <a:pt x="1188" y="855"/>
                  </a:lnTo>
                  <a:lnTo>
                    <a:pt x="1191" y="854"/>
                  </a:lnTo>
                  <a:lnTo>
                    <a:pt x="1193" y="853"/>
                  </a:lnTo>
                  <a:lnTo>
                    <a:pt x="1196" y="851"/>
                  </a:lnTo>
                  <a:lnTo>
                    <a:pt x="1196" y="851"/>
                  </a:lnTo>
                  <a:lnTo>
                    <a:pt x="1199" y="851"/>
                  </a:lnTo>
                  <a:lnTo>
                    <a:pt x="1200" y="849"/>
                  </a:lnTo>
                  <a:lnTo>
                    <a:pt x="1204" y="845"/>
                  </a:lnTo>
                  <a:lnTo>
                    <a:pt x="1204" y="845"/>
                  </a:lnTo>
                  <a:lnTo>
                    <a:pt x="1208" y="843"/>
                  </a:lnTo>
                  <a:lnTo>
                    <a:pt x="1209" y="842"/>
                  </a:lnTo>
                  <a:lnTo>
                    <a:pt x="1210" y="841"/>
                  </a:lnTo>
                  <a:lnTo>
                    <a:pt x="1210" y="841"/>
                  </a:lnTo>
                  <a:lnTo>
                    <a:pt x="1215" y="841"/>
                  </a:lnTo>
                  <a:lnTo>
                    <a:pt x="1218" y="840"/>
                  </a:lnTo>
                  <a:lnTo>
                    <a:pt x="1226" y="839"/>
                  </a:lnTo>
                  <a:lnTo>
                    <a:pt x="1226" y="839"/>
                  </a:lnTo>
                  <a:lnTo>
                    <a:pt x="1228" y="838"/>
                  </a:lnTo>
                  <a:lnTo>
                    <a:pt x="1229" y="837"/>
                  </a:lnTo>
                  <a:lnTo>
                    <a:pt x="1230" y="834"/>
                  </a:lnTo>
                  <a:lnTo>
                    <a:pt x="1230" y="834"/>
                  </a:lnTo>
                  <a:lnTo>
                    <a:pt x="1234" y="833"/>
                  </a:lnTo>
                  <a:lnTo>
                    <a:pt x="1237" y="831"/>
                  </a:lnTo>
                  <a:lnTo>
                    <a:pt x="1237" y="831"/>
                  </a:lnTo>
                  <a:lnTo>
                    <a:pt x="1249" y="822"/>
                  </a:lnTo>
                  <a:lnTo>
                    <a:pt x="1255" y="818"/>
                  </a:lnTo>
                  <a:lnTo>
                    <a:pt x="1261" y="814"/>
                  </a:lnTo>
                  <a:lnTo>
                    <a:pt x="1261" y="814"/>
                  </a:lnTo>
                  <a:lnTo>
                    <a:pt x="1263" y="813"/>
                  </a:lnTo>
                  <a:lnTo>
                    <a:pt x="1264" y="810"/>
                  </a:lnTo>
                  <a:lnTo>
                    <a:pt x="1264" y="808"/>
                  </a:lnTo>
                  <a:lnTo>
                    <a:pt x="1267" y="807"/>
                  </a:lnTo>
                  <a:lnTo>
                    <a:pt x="1267" y="807"/>
                  </a:lnTo>
                  <a:lnTo>
                    <a:pt x="1269" y="807"/>
                  </a:lnTo>
                  <a:lnTo>
                    <a:pt x="1271" y="807"/>
                  </a:lnTo>
                  <a:lnTo>
                    <a:pt x="1271" y="807"/>
                  </a:lnTo>
                  <a:lnTo>
                    <a:pt x="1273" y="804"/>
                  </a:lnTo>
                  <a:lnTo>
                    <a:pt x="1275" y="802"/>
                  </a:lnTo>
                  <a:lnTo>
                    <a:pt x="1275" y="802"/>
                  </a:lnTo>
                  <a:lnTo>
                    <a:pt x="1279" y="801"/>
                  </a:lnTo>
                  <a:lnTo>
                    <a:pt x="1281" y="800"/>
                  </a:lnTo>
                  <a:lnTo>
                    <a:pt x="1281" y="798"/>
                  </a:lnTo>
                  <a:lnTo>
                    <a:pt x="1281" y="798"/>
                  </a:lnTo>
                  <a:lnTo>
                    <a:pt x="1282" y="797"/>
                  </a:lnTo>
                  <a:lnTo>
                    <a:pt x="1283" y="796"/>
                  </a:lnTo>
                  <a:lnTo>
                    <a:pt x="1287" y="796"/>
                  </a:lnTo>
                  <a:lnTo>
                    <a:pt x="1287" y="796"/>
                  </a:lnTo>
                  <a:lnTo>
                    <a:pt x="1290" y="794"/>
                  </a:lnTo>
                  <a:lnTo>
                    <a:pt x="1293" y="792"/>
                  </a:lnTo>
                  <a:lnTo>
                    <a:pt x="1293" y="792"/>
                  </a:lnTo>
                  <a:lnTo>
                    <a:pt x="1302" y="787"/>
                  </a:lnTo>
                  <a:lnTo>
                    <a:pt x="1302" y="787"/>
                  </a:lnTo>
                  <a:lnTo>
                    <a:pt x="1304" y="784"/>
                  </a:lnTo>
                  <a:lnTo>
                    <a:pt x="1307" y="781"/>
                  </a:lnTo>
                  <a:lnTo>
                    <a:pt x="1310" y="780"/>
                  </a:lnTo>
                  <a:lnTo>
                    <a:pt x="1311" y="779"/>
                  </a:lnTo>
                  <a:lnTo>
                    <a:pt x="1313" y="780"/>
                  </a:lnTo>
                  <a:lnTo>
                    <a:pt x="1313" y="780"/>
                  </a:lnTo>
                  <a:lnTo>
                    <a:pt x="1315" y="778"/>
                  </a:lnTo>
                  <a:lnTo>
                    <a:pt x="1315" y="775"/>
                  </a:lnTo>
                  <a:lnTo>
                    <a:pt x="1316" y="772"/>
                  </a:lnTo>
                  <a:lnTo>
                    <a:pt x="1318" y="768"/>
                  </a:lnTo>
                  <a:lnTo>
                    <a:pt x="1318" y="768"/>
                  </a:lnTo>
                  <a:lnTo>
                    <a:pt x="1324" y="766"/>
                  </a:lnTo>
                  <a:lnTo>
                    <a:pt x="1330" y="763"/>
                  </a:lnTo>
                  <a:lnTo>
                    <a:pt x="1334" y="758"/>
                  </a:lnTo>
                  <a:lnTo>
                    <a:pt x="1338" y="754"/>
                  </a:lnTo>
                  <a:lnTo>
                    <a:pt x="1338" y="754"/>
                  </a:lnTo>
                  <a:lnTo>
                    <a:pt x="1341" y="754"/>
                  </a:lnTo>
                  <a:lnTo>
                    <a:pt x="1343" y="753"/>
                  </a:lnTo>
                  <a:lnTo>
                    <a:pt x="1346" y="748"/>
                  </a:lnTo>
                  <a:lnTo>
                    <a:pt x="1346" y="748"/>
                  </a:lnTo>
                  <a:lnTo>
                    <a:pt x="1349" y="747"/>
                  </a:lnTo>
                  <a:lnTo>
                    <a:pt x="1352" y="746"/>
                  </a:lnTo>
                  <a:lnTo>
                    <a:pt x="1352" y="746"/>
                  </a:lnTo>
                  <a:lnTo>
                    <a:pt x="1357" y="740"/>
                  </a:lnTo>
                  <a:lnTo>
                    <a:pt x="1360" y="737"/>
                  </a:lnTo>
                  <a:lnTo>
                    <a:pt x="1364" y="735"/>
                  </a:lnTo>
                  <a:lnTo>
                    <a:pt x="1364" y="735"/>
                  </a:lnTo>
                  <a:lnTo>
                    <a:pt x="1366" y="734"/>
                  </a:lnTo>
                  <a:lnTo>
                    <a:pt x="1369" y="731"/>
                  </a:lnTo>
                  <a:lnTo>
                    <a:pt x="1372" y="726"/>
                  </a:lnTo>
                  <a:lnTo>
                    <a:pt x="1372" y="726"/>
                  </a:lnTo>
                  <a:lnTo>
                    <a:pt x="1376" y="723"/>
                  </a:lnTo>
                  <a:lnTo>
                    <a:pt x="1377" y="722"/>
                  </a:lnTo>
                  <a:lnTo>
                    <a:pt x="1378" y="720"/>
                  </a:lnTo>
                  <a:lnTo>
                    <a:pt x="1378" y="720"/>
                  </a:lnTo>
                  <a:lnTo>
                    <a:pt x="1382" y="720"/>
                  </a:lnTo>
                  <a:lnTo>
                    <a:pt x="1385" y="718"/>
                  </a:lnTo>
                  <a:lnTo>
                    <a:pt x="1386" y="717"/>
                  </a:lnTo>
                  <a:lnTo>
                    <a:pt x="1390" y="715"/>
                  </a:lnTo>
                  <a:lnTo>
                    <a:pt x="1390" y="715"/>
                  </a:lnTo>
                  <a:lnTo>
                    <a:pt x="1391" y="715"/>
                  </a:lnTo>
                  <a:lnTo>
                    <a:pt x="1392" y="715"/>
                  </a:lnTo>
                  <a:lnTo>
                    <a:pt x="1393" y="713"/>
                  </a:lnTo>
                  <a:lnTo>
                    <a:pt x="1394" y="709"/>
                  </a:lnTo>
                  <a:lnTo>
                    <a:pt x="1395" y="708"/>
                  </a:lnTo>
                  <a:lnTo>
                    <a:pt x="1396" y="708"/>
                  </a:lnTo>
                  <a:lnTo>
                    <a:pt x="1396" y="708"/>
                  </a:lnTo>
                  <a:lnTo>
                    <a:pt x="1398" y="707"/>
                  </a:lnTo>
                  <a:lnTo>
                    <a:pt x="1400" y="705"/>
                  </a:lnTo>
                  <a:lnTo>
                    <a:pt x="1402" y="703"/>
                  </a:lnTo>
                  <a:lnTo>
                    <a:pt x="1403" y="699"/>
                  </a:lnTo>
                  <a:lnTo>
                    <a:pt x="1403" y="699"/>
                  </a:lnTo>
                  <a:lnTo>
                    <a:pt x="1407" y="698"/>
                  </a:lnTo>
                  <a:lnTo>
                    <a:pt x="1412" y="696"/>
                  </a:lnTo>
                  <a:lnTo>
                    <a:pt x="1419" y="691"/>
                  </a:lnTo>
                  <a:lnTo>
                    <a:pt x="1419" y="691"/>
                  </a:lnTo>
                  <a:lnTo>
                    <a:pt x="1425" y="685"/>
                  </a:lnTo>
                  <a:lnTo>
                    <a:pt x="1428" y="681"/>
                  </a:lnTo>
                  <a:lnTo>
                    <a:pt x="1430" y="677"/>
                  </a:lnTo>
                  <a:lnTo>
                    <a:pt x="1430" y="677"/>
                  </a:lnTo>
                  <a:lnTo>
                    <a:pt x="1434" y="676"/>
                  </a:lnTo>
                  <a:lnTo>
                    <a:pt x="1438" y="675"/>
                  </a:lnTo>
                  <a:lnTo>
                    <a:pt x="1440" y="673"/>
                  </a:lnTo>
                  <a:lnTo>
                    <a:pt x="1443" y="670"/>
                  </a:lnTo>
                  <a:lnTo>
                    <a:pt x="1446" y="663"/>
                  </a:lnTo>
                  <a:lnTo>
                    <a:pt x="1449" y="657"/>
                  </a:lnTo>
                  <a:lnTo>
                    <a:pt x="1449" y="657"/>
                  </a:lnTo>
                  <a:lnTo>
                    <a:pt x="1454" y="655"/>
                  </a:lnTo>
                  <a:lnTo>
                    <a:pt x="1459" y="655"/>
                  </a:lnTo>
                  <a:lnTo>
                    <a:pt x="1459" y="655"/>
                  </a:lnTo>
                  <a:lnTo>
                    <a:pt x="1458" y="652"/>
                  </a:lnTo>
                  <a:lnTo>
                    <a:pt x="1459" y="650"/>
                  </a:lnTo>
                  <a:lnTo>
                    <a:pt x="1461" y="646"/>
                  </a:lnTo>
                  <a:lnTo>
                    <a:pt x="1464" y="644"/>
                  </a:lnTo>
                  <a:lnTo>
                    <a:pt x="1467" y="641"/>
                  </a:lnTo>
                  <a:lnTo>
                    <a:pt x="1467" y="641"/>
                  </a:lnTo>
                  <a:lnTo>
                    <a:pt x="1469" y="638"/>
                  </a:lnTo>
                  <a:lnTo>
                    <a:pt x="1471" y="636"/>
                  </a:lnTo>
                  <a:lnTo>
                    <a:pt x="1472" y="634"/>
                  </a:lnTo>
                  <a:lnTo>
                    <a:pt x="1473" y="634"/>
                  </a:lnTo>
                  <a:lnTo>
                    <a:pt x="1475" y="635"/>
                  </a:lnTo>
                  <a:lnTo>
                    <a:pt x="1475" y="635"/>
                  </a:lnTo>
                  <a:lnTo>
                    <a:pt x="1474" y="631"/>
                  </a:lnTo>
                  <a:lnTo>
                    <a:pt x="1476" y="627"/>
                  </a:lnTo>
                  <a:lnTo>
                    <a:pt x="1481" y="623"/>
                  </a:lnTo>
                  <a:lnTo>
                    <a:pt x="1481" y="623"/>
                  </a:lnTo>
                  <a:lnTo>
                    <a:pt x="1487" y="616"/>
                  </a:lnTo>
                  <a:lnTo>
                    <a:pt x="1490" y="613"/>
                  </a:lnTo>
                  <a:lnTo>
                    <a:pt x="1495" y="610"/>
                  </a:lnTo>
                  <a:lnTo>
                    <a:pt x="1495" y="610"/>
                  </a:lnTo>
                  <a:lnTo>
                    <a:pt x="1495" y="606"/>
                  </a:lnTo>
                  <a:lnTo>
                    <a:pt x="1495" y="605"/>
                  </a:lnTo>
                  <a:lnTo>
                    <a:pt x="1497" y="603"/>
                  </a:lnTo>
                  <a:lnTo>
                    <a:pt x="1499" y="601"/>
                  </a:lnTo>
                  <a:lnTo>
                    <a:pt x="1500" y="599"/>
                  </a:lnTo>
                  <a:lnTo>
                    <a:pt x="1499" y="596"/>
                  </a:lnTo>
                  <a:lnTo>
                    <a:pt x="1499" y="596"/>
                  </a:lnTo>
                  <a:lnTo>
                    <a:pt x="1504" y="594"/>
                  </a:lnTo>
                  <a:lnTo>
                    <a:pt x="1508" y="592"/>
                  </a:lnTo>
                  <a:lnTo>
                    <a:pt x="1508" y="592"/>
                  </a:lnTo>
                  <a:lnTo>
                    <a:pt x="1508" y="589"/>
                  </a:lnTo>
                  <a:lnTo>
                    <a:pt x="1509" y="585"/>
                  </a:lnTo>
                  <a:lnTo>
                    <a:pt x="1510" y="583"/>
                  </a:lnTo>
                  <a:lnTo>
                    <a:pt x="1510" y="580"/>
                  </a:lnTo>
                  <a:lnTo>
                    <a:pt x="1510" y="580"/>
                  </a:lnTo>
                  <a:lnTo>
                    <a:pt x="1513" y="579"/>
                  </a:lnTo>
                  <a:lnTo>
                    <a:pt x="1515" y="578"/>
                  </a:lnTo>
                  <a:lnTo>
                    <a:pt x="1516" y="576"/>
                  </a:lnTo>
                  <a:lnTo>
                    <a:pt x="1519" y="576"/>
                  </a:lnTo>
                  <a:lnTo>
                    <a:pt x="1519" y="576"/>
                  </a:lnTo>
                  <a:lnTo>
                    <a:pt x="1520" y="571"/>
                  </a:lnTo>
                  <a:lnTo>
                    <a:pt x="1522" y="567"/>
                  </a:lnTo>
                  <a:lnTo>
                    <a:pt x="1525" y="564"/>
                  </a:lnTo>
                  <a:lnTo>
                    <a:pt x="1528" y="562"/>
                  </a:lnTo>
                  <a:lnTo>
                    <a:pt x="1528" y="562"/>
                  </a:lnTo>
                  <a:lnTo>
                    <a:pt x="1527" y="557"/>
                  </a:lnTo>
                  <a:lnTo>
                    <a:pt x="1528" y="552"/>
                  </a:lnTo>
                  <a:lnTo>
                    <a:pt x="1528" y="552"/>
                  </a:lnTo>
                  <a:lnTo>
                    <a:pt x="1529" y="551"/>
                  </a:lnTo>
                  <a:lnTo>
                    <a:pt x="1530" y="550"/>
                  </a:lnTo>
                  <a:lnTo>
                    <a:pt x="1530" y="546"/>
                  </a:lnTo>
                  <a:lnTo>
                    <a:pt x="1530" y="546"/>
                  </a:lnTo>
                  <a:lnTo>
                    <a:pt x="1534" y="545"/>
                  </a:lnTo>
                  <a:lnTo>
                    <a:pt x="1535" y="543"/>
                  </a:lnTo>
                  <a:lnTo>
                    <a:pt x="1537" y="541"/>
                  </a:lnTo>
                  <a:lnTo>
                    <a:pt x="1540" y="540"/>
                  </a:lnTo>
                  <a:lnTo>
                    <a:pt x="1540" y="540"/>
                  </a:lnTo>
                  <a:lnTo>
                    <a:pt x="1540" y="536"/>
                  </a:lnTo>
                  <a:lnTo>
                    <a:pt x="1542" y="534"/>
                  </a:lnTo>
                  <a:lnTo>
                    <a:pt x="1546" y="529"/>
                  </a:lnTo>
                  <a:lnTo>
                    <a:pt x="1546" y="529"/>
                  </a:lnTo>
                  <a:lnTo>
                    <a:pt x="1548" y="523"/>
                  </a:lnTo>
                  <a:lnTo>
                    <a:pt x="1549" y="520"/>
                  </a:lnTo>
                  <a:lnTo>
                    <a:pt x="1551" y="520"/>
                  </a:lnTo>
                  <a:lnTo>
                    <a:pt x="1552" y="520"/>
                  </a:lnTo>
                  <a:lnTo>
                    <a:pt x="1552" y="520"/>
                  </a:lnTo>
                  <a:lnTo>
                    <a:pt x="1554" y="517"/>
                  </a:lnTo>
                  <a:lnTo>
                    <a:pt x="1555" y="515"/>
                  </a:lnTo>
                  <a:lnTo>
                    <a:pt x="1556" y="513"/>
                  </a:lnTo>
                  <a:lnTo>
                    <a:pt x="1556" y="509"/>
                  </a:lnTo>
                  <a:lnTo>
                    <a:pt x="1556" y="509"/>
                  </a:lnTo>
                  <a:lnTo>
                    <a:pt x="1561" y="505"/>
                  </a:lnTo>
                  <a:lnTo>
                    <a:pt x="1563" y="502"/>
                  </a:lnTo>
                  <a:lnTo>
                    <a:pt x="1564" y="500"/>
                  </a:lnTo>
                  <a:lnTo>
                    <a:pt x="1564" y="500"/>
                  </a:lnTo>
                  <a:lnTo>
                    <a:pt x="1564" y="497"/>
                  </a:lnTo>
                  <a:lnTo>
                    <a:pt x="1565" y="496"/>
                  </a:lnTo>
                  <a:lnTo>
                    <a:pt x="1566" y="496"/>
                  </a:lnTo>
                  <a:lnTo>
                    <a:pt x="1568" y="495"/>
                  </a:lnTo>
                  <a:lnTo>
                    <a:pt x="1568" y="495"/>
                  </a:lnTo>
                  <a:lnTo>
                    <a:pt x="1568" y="489"/>
                  </a:lnTo>
                  <a:lnTo>
                    <a:pt x="1569" y="484"/>
                  </a:lnTo>
                  <a:lnTo>
                    <a:pt x="1571" y="479"/>
                  </a:lnTo>
                  <a:lnTo>
                    <a:pt x="1571" y="473"/>
                  </a:lnTo>
                  <a:lnTo>
                    <a:pt x="1571" y="473"/>
                  </a:lnTo>
                  <a:lnTo>
                    <a:pt x="1574" y="471"/>
                  </a:lnTo>
                  <a:lnTo>
                    <a:pt x="1578" y="471"/>
                  </a:lnTo>
                  <a:lnTo>
                    <a:pt x="1578" y="471"/>
                  </a:lnTo>
                  <a:lnTo>
                    <a:pt x="1579" y="462"/>
                  </a:lnTo>
                  <a:lnTo>
                    <a:pt x="1581" y="456"/>
                  </a:lnTo>
                  <a:lnTo>
                    <a:pt x="1584" y="450"/>
                  </a:lnTo>
                  <a:lnTo>
                    <a:pt x="1587" y="444"/>
                  </a:lnTo>
                  <a:lnTo>
                    <a:pt x="1593" y="433"/>
                  </a:lnTo>
                  <a:lnTo>
                    <a:pt x="1597" y="427"/>
                  </a:lnTo>
                  <a:lnTo>
                    <a:pt x="1598" y="419"/>
                  </a:lnTo>
                  <a:lnTo>
                    <a:pt x="1598" y="419"/>
                  </a:lnTo>
                  <a:lnTo>
                    <a:pt x="1600" y="418"/>
                  </a:lnTo>
                  <a:lnTo>
                    <a:pt x="1602" y="417"/>
                  </a:lnTo>
                  <a:lnTo>
                    <a:pt x="1604" y="414"/>
                  </a:lnTo>
                  <a:lnTo>
                    <a:pt x="1606" y="410"/>
                  </a:lnTo>
                  <a:lnTo>
                    <a:pt x="1607" y="409"/>
                  </a:lnTo>
                  <a:lnTo>
                    <a:pt x="1609" y="408"/>
                  </a:lnTo>
                  <a:lnTo>
                    <a:pt x="1609" y="408"/>
                  </a:lnTo>
                  <a:lnTo>
                    <a:pt x="1609" y="394"/>
                  </a:lnTo>
                  <a:lnTo>
                    <a:pt x="1609" y="394"/>
                  </a:lnTo>
                  <a:lnTo>
                    <a:pt x="1612" y="392"/>
                  </a:lnTo>
                  <a:lnTo>
                    <a:pt x="1616" y="389"/>
                  </a:lnTo>
                  <a:lnTo>
                    <a:pt x="1619" y="386"/>
                  </a:lnTo>
                  <a:lnTo>
                    <a:pt x="1623" y="383"/>
                  </a:lnTo>
                  <a:lnTo>
                    <a:pt x="1623" y="383"/>
                  </a:lnTo>
                  <a:lnTo>
                    <a:pt x="1622" y="379"/>
                  </a:lnTo>
                  <a:lnTo>
                    <a:pt x="1622" y="376"/>
                  </a:lnTo>
                  <a:lnTo>
                    <a:pt x="1625" y="370"/>
                  </a:lnTo>
                  <a:lnTo>
                    <a:pt x="1626" y="367"/>
                  </a:lnTo>
                  <a:lnTo>
                    <a:pt x="1627" y="363"/>
                  </a:lnTo>
                  <a:lnTo>
                    <a:pt x="1626" y="361"/>
                  </a:lnTo>
                  <a:lnTo>
                    <a:pt x="1625" y="358"/>
                  </a:lnTo>
                  <a:lnTo>
                    <a:pt x="1625" y="358"/>
                  </a:lnTo>
                  <a:lnTo>
                    <a:pt x="1628" y="352"/>
                  </a:lnTo>
                  <a:lnTo>
                    <a:pt x="1630" y="349"/>
                  </a:lnTo>
                  <a:lnTo>
                    <a:pt x="1633" y="348"/>
                  </a:lnTo>
                  <a:lnTo>
                    <a:pt x="1633" y="348"/>
                  </a:lnTo>
                  <a:lnTo>
                    <a:pt x="1633" y="341"/>
                  </a:lnTo>
                  <a:lnTo>
                    <a:pt x="1636" y="336"/>
                  </a:lnTo>
                  <a:lnTo>
                    <a:pt x="1636" y="336"/>
                  </a:lnTo>
                  <a:lnTo>
                    <a:pt x="1637" y="334"/>
                  </a:lnTo>
                  <a:lnTo>
                    <a:pt x="1637" y="332"/>
                  </a:lnTo>
                  <a:lnTo>
                    <a:pt x="1637" y="329"/>
                  </a:lnTo>
                  <a:lnTo>
                    <a:pt x="1638" y="325"/>
                  </a:lnTo>
                  <a:lnTo>
                    <a:pt x="1638" y="325"/>
                  </a:lnTo>
                  <a:lnTo>
                    <a:pt x="1640" y="323"/>
                  </a:lnTo>
                  <a:lnTo>
                    <a:pt x="1642" y="322"/>
                  </a:lnTo>
                  <a:lnTo>
                    <a:pt x="1642" y="320"/>
                  </a:lnTo>
                  <a:lnTo>
                    <a:pt x="1641" y="316"/>
                  </a:lnTo>
                  <a:lnTo>
                    <a:pt x="1641" y="316"/>
                  </a:lnTo>
                  <a:lnTo>
                    <a:pt x="1642" y="315"/>
                  </a:lnTo>
                  <a:lnTo>
                    <a:pt x="1642" y="314"/>
                  </a:lnTo>
                  <a:lnTo>
                    <a:pt x="1642" y="313"/>
                  </a:lnTo>
                  <a:lnTo>
                    <a:pt x="1643" y="312"/>
                  </a:lnTo>
                  <a:lnTo>
                    <a:pt x="1643" y="312"/>
                  </a:lnTo>
                  <a:lnTo>
                    <a:pt x="1645" y="312"/>
                  </a:lnTo>
                  <a:lnTo>
                    <a:pt x="1647" y="312"/>
                  </a:lnTo>
                  <a:lnTo>
                    <a:pt x="1647" y="312"/>
                  </a:lnTo>
                  <a:lnTo>
                    <a:pt x="1647" y="311"/>
                  </a:lnTo>
                  <a:lnTo>
                    <a:pt x="1646" y="310"/>
                  </a:lnTo>
                  <a:lnTo>
                    <a:pt x="1645" y="308"/>
                  </a:lnTo>
                  <a:lnTo>
                    <a:pt x="1645" y="307"/>
                  </a:lnTo>
                  <a:lnTo>
                    <a:pt x="1645" y="307"/>
                  </a:lnTo>
                  <a:lnTo>
                    <a:pt x="1645" y="306"/>
                  </a:lnTo>
                  <a:lnTo>
                    <a:pt x="1646" y="306"/>
                  </a:lnTo>
                  <a:lnTo>
                    <a:pt x="1647" y="305"/>
                  </a:lnTo>
                  <a:lnTo>
                    <a:pt x="1647" y="305"/>
                  </a:lnTo>
                  <a:lnTo>
                    <a:pt x="1647" y="300"/>
                  </a:lnTo>
                  <a:lnTo>
                    <a:pt x="1647" y="296"/>
                  </a:lnTo>
                  <a:lnTo>
                    <a:pt x="1647" y="296"/>
                  </a:lnTo>
                  <a:lnTo>
                    <a:pt x="1649" y="287"/>
                  </a:lnTo>
                  <a:lnTo>
                    <a:pt x="1649" y="282"/>
                  </a:lnTo>
                  <a:lnTo>
                    <a:pt x="1648" y="280"/>
                  </a:lnTo>
                  <a:lnTo>
                    <a:pt x="1647" y="278"/>
                  </a:lnTo>
                  <a:lnTo>
                    <a:pt x="1647" y="278"/>
                  </a:lnTo>
                  <a:lnTo>
                    <a:pt x="1648" y="273"/>
                  </a:lnTo>
                  <a:lnTo>
                    <a:pt x="1650" y="269"/>
                  </a:lnTo>
                  <a:lnTo>
                    <a:pt x="1653" y="266"/>
                  </a:lnTo>
                  <a:lnTo>
                    <a:pt x="1657" y="262"/>
                  </a:lnTo>
                  <a:lnTo>
                    <a:pt x="1657" y="262"/>
                  </a:lnTo>
                  <a:lnTo>
                    <a:pt x="1657" y="249"/>
                  </a:lnTo>
                  <a:lnTo>
                    <a:pt x="1657" y="249"/>
                  </a:lnTo>
                  <a:lnTo>
                    <a:pt x="1661" y="246"/>
                  </a:lnTo>
                  <a:lnTo>
                    <a:pt x="1665" y="241"/>
                  </a:lnTo>
                  <a:lnTo>
                    <a:pt x="1665" y="241"/>
                  </a:lnTo>
                  <a:lnTo>
                    <a:pt x="1666" y="238"/>
                  </a:lnTo>
                  <a:lnTo>
                    <a:pt x="1665" y="236"/>
                  </a:lnTo>
                  <a:lnTo>
                    <a:pt x="1664" y="234"/>
                  </a:lnTo>
                  <a:lnTo>
                    <a:pt x="1663" y="233"/>
                  </a:lnTo>
                  <a:lnTo>
                    <a:pt x="1660" y="231"/>
                  </a:lnTo>
                  <a:lnTo>
                    <a:pt x="1659" y="229"/>
                  </a:lnTo>
                  <a:lnTo>
                    <a:pt x="1659" y="226"/>
                  </a:lnTo>
                  <a:lnTo>
                    <a:pt x="1659" y="226"/>
                  </a:lnTo>
                  <a:lnTo>
                    <a:pt x="1662" y="225"/>
                  </a:lnTo>
                  <a:lnTo>
                    <a:pt x="1665" y="221"/>
                  </a:lnTo>
                  <a:lnTo>
                    <a:pt x="1669" y="215"/>
                  </a:lnTo>
                  <a:lnTo>
                    <a:pt x="1669" y="215"/>
                  </a:lnTo>
                  <a:lnTo>
                    <a:pt x="1669" y="212"/>
                  </a:lnTo>
                  <a:lnTo>
                    <a:pt x="1668" y="211"/>
                  </a:lnTo>
                  <a:lnTo>
                    <a:pt x="1667" y="209"/>
                  </a:lnTo>
                  <a:lnTo>
                    <a:pt x="1667" y="206"/>
                  </a:lnTo>
                  <a:lnTo>
                    <a:pt x="1667" y="206"/>
                  </a:lnTo>
                  <a:lnTo>
                    <a:pt x="1668" y="204"/>
                  </a:lnTo>
                  <a:lnTo>
                    <a:pt x="1668" y="201"/>
                  </a:lnTo>
                  <a:lnTo>
                    <a:pt x="1668" y="198"/>
                  </a:lnTo>
                  <a:lnTo>
                    <a:pt x="1669" y="197"/>
                  </a:lnTo>
                  <a:lnTo>
                    <a:pt x="1669" y="197"/>
                  </a:lnTo>
                  <a:lnTo>
                    <a:pt x="1671" y="195"/>
                  </a:lnTo>
                  <a:lnTo>
                    <a:pt x="1671" y="194"/>
                  </a:lnTo>
                  <a:lnTo>
                    <a:pt x="1670" y="192"/>
                  </a:lnTo>
                  <a:lnTo>
                    <a:pt x="1669" y="190"/>
                  </a:lnTo>
                  <a:lnTo>
                    <a:pt x="1669" y="190"/>
                  </a:lnTo>
                  <a:lnTo>
                    <a:pt x="1672" y="185"/>
                  </a:lnTo>
                  <a:lnTo>
                    <a:pt x="1672" y="179"/>
                  </a:lnTo>
                  <a:lnTo>
                    <a:pt x="1671" y="178"/>
                  </a:lnTo>
                  <a:lnTo>
                    <a:pt x="1669" y="177"/>
                  </a:lnTo>
                  <a:lnTo>
                    <a:pt x="1669" y="177"/>
                  </a:lnTo>
                  <a:lnTo>
                    <a:pt x="1671" y="174"/>
                  </a:lnTo>
                  <a:lnTo>
                    <a:pt x="1673" y="173"/>
                  </a:lnTo>
                  <a:lnTo>
                    <a:pt x="1679" y="170"/>
                  </a:lnTo>
                  <a:lnTo>
                    <a:pt x="1679" y="170"/>
                  </a:lnTo>
                  <a:lnTo>
                    <a:pt x="1678" y="168"/>
                  </a:lnTo>
                  <a:lnTo>
                    <a:pt x="1678" y="166"/>
                  </a:lnTo>
                  <a:lnTo>
                    <a:pt x="1677" y="164"/>
                  </a:lnTo>
                  <a:lnTo>
                    <a:pt x="1677" y="162"/>
                  </a:lnTo>
                  <a:lnTo>
                    <a:pt x="1677" y="162"/>
                  </a:lnTo>
                  <a:lnTo>
                    <a:pt x="1677" y="158"/>
                  </a:lnTo>
                  <a:lnTo>
                    <a:pt x="1678" y="156"/>
                  </a:lnTo>
                  <a:lnTo>
                    <a:pt x="1679" y="155"/>
                  </a:lnTo>
                  <a:lnTo>
                    <a:pt x="1679" y="152"/>
                  </a:lnTo>
                  <a:lnTo>
                    <a:pt x="1679" y="152"/>
                  </a:lnTo>
                  <a:lnTo>
                    <a:pt x="1678" y="144"/>
                  </a:lnTo>
                  <a:lnTo>
                    <a:pt x="1675" y="139"/>
                  </a:lnTo>
                  <a:lnTo>
                    <a:pt x="1673" y="138"/>
                  </a:lnTo>
                  <a:lnTo>
                    <a:pt x="1671" y="138"/>
                  </a:lnTo>
                  <a:lnTo>
                    <a:pt x="1671" y="138"/>
                  </a:lnTo>
                  <a:lnTo>
                    <a:pt x="1674" y="129"/>
                  </a:lnTo>
                  <a:lnTo>
                    <a:pt x="1679" y="120"/>
                  </a:lnTo>
                  <a:lnTo>
                    <a:pt x="1679" y="120"/>
                  </a:lnTo>
                  <a:lnTo>
                    <a:pt x="1679" y="114"/>
                  </a:lnTo>
                  <a:lnTo>
                    <a:pt x="1679" y="108"/>
                  </a:lnTo>
                  <a:lnTo>
                    <a:pt x="1678" y="98"/>
                  </a:lnTo>
                  <a:lnTo>
                    <a:pt x="1677" y="93"/>
                  </a:lnTo>
                  <a:lnTo>
                    <a:pt x="1678" y="89"/>
                  </a:lnTo>
                  <a:lnTo>
                    <a:pt x="1679" y="86"/>
                  </a:lnTo>
                  <a:lnTo>
                    <a:pt x="1681" y="83"/>
                  </a:lnTo>
                  <a:lnTo>
                    <a:pt x="1681" y="83"/>
                  </a:lnTo>
                  <a:lnTo>
                    <a:pt x="1679" y="79"/>
                  </a:lnTo>
                  <a:lnTo>
                    <a:pt x="1677" y="76"/>
                  </a:lnTo>
                  <a:lnTo>
                    <a:pt x="1671" y="71"/>
                  </a:lnTo>
                  <a:lnTo>
                    <a:pt x="1671" y="71"/>
                  </a:lnTo>
                  <a:lnTo>
                    <a:pt x="1671" y="64"/>
                  </a:lnTo>
                  <a:lnTo>
                    <a:pt x="1672" y="56"/>
                  </a:lnTo>
                  <a:lnTo>
                    <a:pt x="1672" y="50"/>
                  </a:lnTo>
                  <a:lnTo>
                    <a:pt x="1671" y="45"/>
                  </a:lnTo>
                  <a:lnTo>
                    <a:pt x="1671" y="45"/>
                  </a:lnTo>
                  <a:lnTo>
                    <a:pt x="1673" y="44"/>
                  </a:lnTo>
                  <a:lnTo>
                    <a:pt x="1673" y="44"/>
                  </a:lnTo>
                  <a:lnTo>
                    <a:pt x="1671" y="43"/>
                  </a:lnTo>
                  <a:lnTo>
                    <a:pt x="1671" y="43"/>
                  </a:lnTo>
                  <a:lnTo>
                    <a:pt x="1672" y="41"/>
                  </a:lnTo>
                  <a:lnTo>
                    <a:pt x="1674" y="39"/>
                  </a:lnTo>
                  <a:lnTo>
                    <a:pt x="1675" y="38"/>
                  </a:lnTo>
                  <a:lnTo>
                    <a:pt x="1679" y="37"/>
                  </a:lnTo>
                  <a:lnTo>
                    <a:pt x="1679" y="37"/>
                  </a:lnTo>
                  <a:lnTo>
                    <a:pt x="1677" y="35"/>
                  </a:lnTo>
                  <a:lnTo>
                    <a:pt x="1674" y="33"/>
                  </a:lnTo>
                  <a:lnTo>
                    <a:pt x="1674" y="33"/>
                  </a:lnTo>
                  <a:lnTo>
                    <a:pt x="1673" y="30"/>
                  </a:lnTo>
                  <a:lnTo>
                    <a:pt x="1673" y="26"/>
                  </a:lnTo>
                  <a:lnTo>
                    <a:pt x="1672" y="22"/>
                  </a:lnTo>
                  <a:lnTo>
                    <a:pt x="1671" y="17"/>
                  </a:lnTo>
                  <a:lnTo>
                    <a:pt x="1671" y="17"/>
                  </a:lnTo>
                  <a:lnTo>
                    <a:pt x="1672" y="14"/>
                  </a:lnTo>
                  <a:lnTo>
                    <a:pt x="1673" y="12"/>
                  </a:lnTo>
                  <a:lnTo>
                    <a:pt x="1675" y="11"/>
                  </a:lnTo>
                  <a:lnTo>
                    <a:pt x="1679" y="11"/>
                  </a:lnTo>
                  <a:lnTo>
                    <a:pt x="1679" y="11"/>
                  </a:lnTo>
                  <a:lnTo>
                    <a:pt x="1678" y="9"/>
                  </a:lnTo>
                  <a:lnTo>
                    <a:pt x="1674" y="9"/>
                  </a:lnTo>
                  <a:lnTo>
                    <a:pt x="1672" y="8"/>
                  </a:lnTo>
                  <a:lnTo>
                    <a:pt x="1672" y="8"/>
                  </a:lnTo>
                  <a:lnTo>
                    <a:pt x="1671" y="7"/>
                  </a:lnTo>
                  <a:lnTo>
                    <a:pt x="1671" y="7"/>
                  </a:lnTo>
                  <a:lnTo>
                    <a:pt x="1670" y="5"/>
                  </a:lnTo>
                  <a:lnTo>
                    <a:pt x="1670" y="4"/>
                  </a:lnTo>
                  <a:lnTo>
                    <a:pt x="1671" y="0"/>
                  </a:lnTo>
                  <a:lnTo>
                    <a:pt x="1671" y="0"/>
                  </a:lnTo>
                  <a:lnTo>
                    <a:pt x="1674" y="0"/>
                  </a:lnTo>
                  <a:lnTo>
                    <a:pt x="1677" y="0"/>
                  </a:lnTo>
                  <a:lnTo>
                    <a:pt x="1680" y="3"/>
                  </a:lnTo>
                  <a:lnTo>
                    <a:pt x="1681" y="6"/>
                  </a:lnTo>
                  <a:lnTo>
                    <a:pt x="1683" y="9"/>
                  </a:lnTo>
                  <a:lnTo>
                    <a:pt x="1683" y="9"/>
                  </a:lnTo>
                  <a:lnTo>
                    <a:pt x="1688" y="9"/>
                  </a:lnTo>
                  <a:lnTo>
                    <a:pt x="1691" y="10"/>
                  </a:lnTo>
                  <a:lnTo>
                    <a:pt x="1699" y="13"/>
                  </a:lnTo>
                  <a:lnTo>
                    <a:pt x="1699" y="13"/>
                  </a:lnTo>
                  <a:lnTo>
                    <a:pt x="1699" y="15"/>
                  </a:lnTo>
                  <a:lnTo>
                    <a:pt x="1699" y="16"/>
                  </a:lnTo>
                  <a:lnTo>
                    <a:pt x="1696" y="17"/>
                  </a:lnTo>
                  <a:lnTo>
                    <a:pt x="1696" y="17"/>
                  </a:lnTo>
                  <a:lnTo>
                    <a:pt x="1698" y="18"/>
                  </a:lnTo>
                  <a:lnTo>
                    <a:pt x="1699" y="20"/>
                  </a:lnTo>
                  <a:lnTo>
                    <a:pt x="1701" y="20"/>
                  </a:lnTo>
                  <a:lnTo>
                    <a:pt x="1701" y="20"/>
                  </a:lnTo>
                  <a:lnTo>
                    <a:pt x="1700" y="24"/>
                  </a:lnTo>
                  <a:lnTo>
                    <a:pt x="1698" y="26"/>
                  </a:lnTo>
                  <a:lnTo>
                    <a:pt x="1698" y="28"/>
                  </a:lnTo>
                  <a:lnTo>
                    <a:pt x="1698" y="29"/>
                  </a:lnTo>
                  <a:lnTo>
                    <a:pt x="1699" y="30"/>
                  </a:lnTo>
                  <a:lnTo>
                    <a:pt x="1701" y="31"/>
                  </a:lnTo>
                  <a:lnTo>
                    <a:pt x="1701" y="31"/>
                  </a:lnTo>
                  <a:lnTo>
                    <a:pt x="1700" y="33"/>
                  </a:lnTo>
                  <a:lnTo>
                    <a:pt x="1698" y="34"/>
                  </a:lnTo>
                  <a:lnTo>
                    <a:pt x="1692" y="36"/>
                  </a:lnTo>
                  <a:lnTo>
                    <a:pt x="1687" y="37"/>
                  </a:lnTo>
                  <a:lnTo>
                    <a:pt x="1683" y="41"/>
                  </a:lnTo>
                  <a:lnTo>
                    <a:pt x="1683" y="41"/>
                  </a:lnTo>
                  <a:lnTo>
                    <a:pt x="1683" y="42"/>
                  </a:lnTo>
                  <a:lnTo>
                    <a:pt x="1684" y="43"/>
                  </a:lnTo>
                  <a:lnTo>
                    <a:pt x="1686" y="41"/>
                  </a:lnTo>
                  <a:lnTo>
                    <a:pt x="1688" y="39"/>
                  </a:lnTo>
                  <a:lnTo>
                    <a:pt x="1689" y="41"/>
                  </a:lnTo>
                  <a:lnTo>
                    <a:pt x="1690" y="43"/>
                  </a:lnTo>
                  <a:lnTo>
                    <a:pt x="1690" y="43"/>
                  </a:lnTo>
                  <a:lnTo>
                    <a:pt x="1691" y="43"/>
                  </a:lnTo>
                  <a:lnTo>
                    <a:pt x="1692" y="43"/>
                  </a:lnTo>
                  <a:lnTo>
                    <a:pt x="1693" y="46"/>
                  </a:lnTo>
                  <a:lnTo>
                    <a:pt x="1694" y="48"/>
                  </a:lnTo>
                  <a:lnTo>
                    <a:pt x="1695" y="49"/>
                  </a:lnTo>
                  <a:lnTo>
                    <a:pt x="1696" y="49"/>
                  </a:lnTo>
                  <a:lnTo>
                    <a:pt x="1696" y="49"/>
                  </a:lnTo>
                  <a:lnTo>
                    <a:pt x="1696" y="51"/>
                  </a:lnTo>
                  <a:lnTo>
                    <a:pt x="1695" y="52"/>
                  </a:lnTo>
                  <a:lnTo>
                    <a:pt x="1692" y="53"/>
                  </a:lnTo>
                  <a:lnTo>
                    <a:pt x="1692" y="53"/>
                  </a:lnTo>
                  <a:lnTo>
                    <a:pt x="1691" y="55"/>
                  </a:lnTo>
                  <a:lnTo>
                    <a:pt x="1692" y="57"/>
                  </a:lnTo>
                  <a:lnTo>
                    <a:pt x="1694" y="59"/>
                  </a:lnTo>
                  <a:lnTo>
                    <a:pt x="1696" y="61"/>
                  </a:lnTo>
                  <a:lnTo>
                    <a:pt x="1696" y="63"/>
                  </a:lnTo>
                  <a:lnTo>
                    <a:pt x="1696" y="65"/>
                  </a:lnTo>
                  <a:lnTo>
                    <a:pt x="1696" y="65"/>
                  </a:lnTo>
                  <a:lnTo>
                    <a:pt x="1694" y="65"/>
                  </a:lnTo>
                  <a:lnTo>
                    <a:pt x="1693" y="67"/>
                  </a:lnTo>
                  <a:lnTo>
                    <a:pt x="1692" y="70"/>
                  </a:lnTo>
                  <a:lnTo>
                    <a:pt x="1691" y="74"/>
                  </a:lnTo>
                  <a:lnTo>
                    <a:pt x="1691" y="76"/>
                  </a:lnTo>
                  <a:lnTo>
                    <a:pt x="1690" y="78"/>
                  </a:lnTo>
                  <a:lnTo>
                    <a:pt x="1690" y="78"/>
                  </a:lnTo>
                  <a:lnTo>
                    <a:pt x="1688" y="78"/>
                  </a:lnTo>
                  <a:lnTo>
                    <a:pt x="1687" y="79"/>
                  </a:lnTo>
                  <a:lnTo>
                    <a:pt x="1687" y="81"/>
                  </a:lnTo>
                  <a:lnTo>
                    <a:pt x="1687" y="81"/>
                  </a:lnTo>
                  <a:lnTo>
                    <a:pt x="1689" y="83"/>
                  </a:lnTo>
                  <a:lnTo>
                    <a:pt x="1690" y="84"/>
                  </a:lnTo>
                  <a:lnTo>
                    <a:pt x="1694" y="84"/>
                  </a:lnTo>
                  <a:lnTo>
                    <a:pt x="1698" y="84"/>
                  </a:lnTo>
                  <a:lnTo>
                    <a:pt x="1700" y="84"/>
                  </a:lnTo>
                  <a:lnTo>
                    <a:pt x="1701" y="85"/>
                  </a:lnTo>
                  <a:lnTo>
                    <a:pt x="1701" y="85"/>
                  </a:lnTo>
                  <a:lnTo>
                    <a:pt x="1702" y="89"/>
                  </a:lnTo>
                  <a:lnTo>
                    <a:pt x="1703" y="93"/>
                  </a:lnTo>
                  <a:lnTo>
                    <a:pt x="1702" y="101"/>
                  </a:lnTo>
                  <a:lnTo>
                    <a:pt x="1702" y="108"/>
                  </a:lnTo>
                  <a:lnTo>
                    <a:pt x="1703" y="111"/>
                  </a:lnTo>
                  <a:lnTo>
                    <a:pt x="1705" y="114"/>
                  </a:lnTo>
                  <a:lnTo>
                    <a:pt x="1705" y="114"/>
                  </a:lnTo>
                  <a:lnTo>
                    <a:pt x="1704" y="120"/>
                  </a:lnTo>
                  <a:lnTo>
                    <a:pt x="1702" y="126"/>
                  </a:lnTo>
                  <a:lnTo>
                    <a:pt x="1700" y="130"/>
                  </a:lnTo>
                  <a:lnTo>
                    <a:pt x="1696" y="134"/>
                  </a:lnTo>
                  <a:lnTo>
                    <a:pt x="1696" y="134"/>
                  </a:lnTo>
                  <a:lnTo>
                    <a:pt x="1698" y="136"/>
                  </a:lnTo>
                  <a:lnTo>
                    <a:pt x="1698" y="138"/>
                  </a:lnTo>
                  <a:lnTo>
                    <a:pt x="1698" y="142"/>
                  </a:lnTo>
                  <a:lnTo>
                    <a:pt x="1698" y="143"/>
                  </a:lnTo>
                  <a:lnTo>
                    <a:pt x="1699" y="143"/>
                  </a:lnTo>
                  <a:lnTo>
                    <a:pt x="1703" y="144"/>
                  </a:lnTo>
                  <a:lnTo>
                    <a:pt x="1703" y="144"/>
                  </a:lnTo>
                  <a:lnTo>
                    <a:pt x="1703" y="146"/>
                  </a:lnTo>
                  <a:lnTo>
                    <a:pt x="1702" y="147"/>
                  </a:lnTo>
                  <a:lnTo>
                    <a:pt x="1696" y="148"/>
                  </a:lnTo>
                  <a:lnTo>
                    <a:pt x="1696" y="148"/>
                  </a:lnTo>
                  <a:lnTo>
                    <a:pt x="1696" y="150"/>
                  </a:lnTo>
                  <a:lnTo>
                    <a:pt x="1698" y="151"/>
                  </a:lnTo>
                  <a:lnTo>
                    <a:pt x="1701" y="152"/>
                  </a:lnTo>
                  <a:lnTo>
                    <a:pt x="1704" y="152"/>
                  </a:lnTo>
                  <a:lnTo>
                    <a:pt x="1705" y="153"/>
                  </a:lnTo>
                  <a:lnTo>
                    <a:pt x="1705" y="154"/>
                  </a:lnTo>
                  <a:lnTo>
                    <a:pt x="1705" y="154"/>
                  </a:lnTo>
                  <a:lnTo>
                    <a:pt x="1706" y="158"/>
                  </a:lnTo>
                  <a:lnTo>
                    <a:pt x="1707" y="160"/>
                  </a:lnTo>
                  <a:lnTo>
                    <a:pt x="1706" y="162"/>
                  </a:lnTo>
                  <a:lnTo>
                    <a:pt x="1705" y="163"/>
                  </a:lnTo>
                  <a:lnTo>
                    <a:pt x="1701" y="164"/>
                  </a:lnTo>
                  <a:lnTo>
                    <a:pt x="1701" y="164"/>
                  </a:lnTo>
                  <a:lnTo>
                    <a:pt x="1701" y="166"/>
                  </a:lnTo>
                  <a:lnTo>
                    <a:pt x="1702" y="168"/>
                  </a:lnTo>
                  <a:lnTo>
                    <a:pt x="1704" y="170"/>
                  </a:lnTo>
                  <a:lnTo>
                    <a:pt x="1705" y="172"/>
                  </a:lnTo>
                  <a:lnTo>
                    <a:pt x="1705" y="172"/>
                  </a:lnTo>
                  <a:lnTo>
                    <a:pt x="1706" y="177"/>
                  </a:lnTo>
                  <a:lnTo>
                    <a:pt x="1706" y="181"/>
                  </a:lnTo>
                  <a:lnTo>
                    <a:pt x="1705" y="187"/>
                  </a:lnTo>
                  <a:lnTo>
                    <a:pt x="1705" y="193"/>
                  </a:lnTo>
                  <a:lnTo>
                    <a:pt x="1705" y="193"/>
                  </a:lnTo>
                  <a:lnTo>
                    <a:pt x="1702" y="195"/>
                  </a:lnTo>
                  <a:lnTo>
                    <a:pt x="1699" y="196"/>
                  </a:lnTo>
                  <a:lnTo>
                    <a:pt x="1694" y="198"/>
                  </a:lnTo>
                  <a:lnTo>
                    <a:pt x="1692" y="201"/>
                  </a:lnTo>
                  <a:lnTo>
                    <a:pt x="1692" y="201"/>
                  </a:lnTo>
                  <a:close/>
                  <a:moveTo>
                    <a:pt x="1239" y="861"/>
                  </a:moveTo>
                  <a:lnTo>
                    <a:pt x="1239" y="861"/>
                  </a:lnTo>
                  <a:lnTo>
                    <a:pt x="1236" y="859"/>
                  </a:lnTo>
                  <a:lnTo>
                    <a:pt x="1232" y="859"/>
                  </a:lnTo>
                  <a:lnTo>
                    <a:pt x="1229" y="861"/>
                  </a:lnTo>
                  <a:lnTo>
                    <a:pt x="1229" y="863"/>
                  </a:lnTo>
                  <a:lnTo>
                    <a:pt x="1228" y="865"/>
                  </a:lnTo>
                  <a:lnTo>
                    <a:pt x="1228" y="865"/>
                  </a:lnTo>
                  <a:lnTo>
                    <a:pt x="1232" y="865"/>
                  </a:lnTo>
                  <a:lnTo>
                    <a:pt x="1236" y="865"/>
                  </a:lnTo>
                  <a:lnTo>
                    <a:pt x="1238" y="864"/>
                  </a:lnTo>
                  <a:lnTo>
                    <a:pt x="1239" y="861"/>
                  </a:lnTo>
                  <a:lnTo>
                    <a:pt x="1239" y="861"/>
                  </a:lnTo>
                  <a:close/>
                  <a:moveTo>
                    <a:pt x="1683" y="20"/>
                  </a:moveTo>
                  <a:lnTo>
                    <a:pt x="1683" y="20"/>
                  </a:lnTo>
                  <a:lnTo>
                    <a:pt x="1683" y="22"/>
                  </a:lnTo>
                  <a:lnTo>
                    <a:pt x="1683" y="24"/>
                  </a:lnTo>
                  <a:lnTo>
                    <a:pt x="1685" y="27"/>
                  </a:lnTo>
                  <a:lnTo>
                    <a:pt x="1685" y="27"/>
                  </a:lnTo>
                  <a:lnTo>
                    <a:pt x="1687" y="27"/>
                  </a:lnTo>
                  <a:lnTo>
                    <a:pt x="1688" y="26"/>
                  </a:lnTo>
                  <a:lnTo>
                    <a:pt x="1689" y="24"/>
                  </a:lnTo>
                  <a:lnTo>
                    <a:pt x="1688" y="23"/>
                  </a:lnTo>
                  <a:lnTo>
                    <a:pt x="1688" y="21"/>
                  </a:lnTo>
                  <a:lnTo>
                    <a:pt x="1686" y="20"/>
                  </a:lnTo>
                  <a:lnTo>
                    <a:pt x="1685" y="18"/>
                  </a:lnTo>
                  <a:lnTo>
                    <a:pt x="1683" y="20"/>
                  </a:lnTo>
                  <a:lnTo>
                    <a:pt x="168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31" name="Freeform 30"/>
            <p:cNvSpPr/>
            <p:nvPr/>
          </p:nvSpPr>
          <p:spPr bwMode="auto">
            <a:xfrm>
              <a:off x="2690813" y="1947863"/>
              <a:ext cx="36512" cy="34925"/>
            </a:xfrm>
            <a:custGeom>
              <a:avLst/>
              <a:gdLst>
                <a:gd name="T0" fmla="*/ 3 w 23"/>
                <a:gd name="T1" fmla="*/ 22 h 22"/>
                <a:gd name="T2" fmla="*/ 3 w 23"/>
                <a:gd name="T3" fmla="*/ 22 h 22"/>
                <a:gd name="T4" fmla="*/ 2 w 23"/>
                <a:gd name="T5" fmla="*/ 21 h 22"/>
                <a:gd name="T6" fmla="*/ 0 w 23"/>
                <a:gd name="T7" fmla="*/ 20 h 22"/>
                <a:gd name="T8" fmla="*/ 0 w 23"/>
                <a:gd name="T9" fmla="*/ 15 h 22"/>
                <a:gd name="T10" fmla="*/ 0 w 23"/>
                <a:gd name="T11" fmla="*/ 10 h 22"/>
                <a:gd name="T12" fmla="*/ 0 w 23"/>
                <a:gd name="T13" fmla="*/ 4 h 22"/>
                <a:gd name="T14" fmla="*/ 0 w 23"/>
                <a:gd name="T15" fmla="*/ 4 h 22"/>
                <a:gd name="T16" fmla="*/ 4 w 23"/>
                <a:gd name="T17" fmla="*/ 4 h 22"/>
                <a:gd name="T18" fmla="*/ 8 w 23"/>
                <a:gd name="T19" fmla="*/ 4 h 22"/>
                <a:gd name="T20" fmla="*/ 8 w 23"/>
                <a:gd name="T21" fmla="*/ 4 h 22"/>
                <a:gd name="T22" fmla="*/ 9 w 23"/>
                <a:gd name="T23" fmla="*/ 2 h 22"/>
                <a:gd name="T24" fmla="*/ 10 w 23"/>
                <a:gd name="T25" fmla="*/ 0 h 22"/>
                <a:gd name="T26" fmla="*/ 10 w 23"/>
                <a:gd name="T27" fmla="*/ 0 h 22"/>
                <a:gd name="T28" fmla="*/ 11 w 23"/>
                <a:gd name="T29" fmla="*/ 1 h 22"/>
                <a:gd name="T30" fmla="*/ 12 w 23"/>
                <a:gd name="T31" fmla="*/ 3 h 22"/>
                <a:gd name="T32" fmla="*/ 13 w 23"/>
                <a:gd name="T33" fmla="*/ 5 h 22"/>
                <a:gd name="T34" fmla="*/ 14 w 23"/>
                <a:gd name="T35" fmla="*/ 7 h 22"/>
                <a:gd name="T36" fmla="*/ 14 w 23"/>
                <a:gd name="T37" fmla="*/ 7 h 22"/>
                <a:gd name="T38" fmla="*/ 15 w 23"/>
                <a:gd name="T39" fmla="*/ 8 h 22"/>
                <a:gd name="T40" fmla="*/ 16 w 23"/>
                <a:gd name="T41" fmla="*/ 7 h 22"/>
                <a:gd name="T42" fmla="*/ 17 w 23"/>
                <a:gd name="T43" fmla="*/ 4 h 22"/>
                <a:gd name="T44" fmla="*/ 19 w 23"/>
                <a:gd name="T45" fmla="*/ 3 h 22"/>
                <a:gd name="T46" fmla="*/ 20 w 23"/>
                <a:gd name="T47" fmla="*/ 2 h 22"/>
                <a:gd name="T48" fmla="*/ 23 w 23"/>
                <a:gd name="T49" fmla="*/ 2 h 22"/>
                <a:gd name="T50" fmla="*/ 23 w 23"/>
                <a:gd name="T51" fmla="*/ 2 h 22"/>
                <a:gd name="T52" fmla="*/ 23 w 23"/>
                <a:gd name="T53" fmla="*/ 5 h 22"/>
                <a:gd name="T54" fmla="*/ 20 w 23"/>
                <a:gd name="T55" fmla="*/ 8 h 22"/>
                <a:gd name="T56" fmla="*/ 14 w 23"/>
                <a:gd name="T57" fmla="*/ 10 h 22"/>
                <a:gd name="T58" fmla="*/ 14 w 23"/>
                <a:gd name="T59" fmla="*/ 10 h 22"/>
                <a:gd name="T60" fmla="*/ 12 w 23"/>
                <a:gd name="T61" fmla="*/ 11 h 22"/>
                <a:gd name="T62" fmla="*/ 12 w 23"/>
                <a:gd name="T63" fmla="*/ 13 h 22"/>
                <a:gd name="T64" fmla="*/ 11 w 23"/>
                <a:gd name="T65" fmla="*/ 15 h 22"/>
                <a:gd name="T66" fmla="*/ 10 w 23"/>
                <a:gd name="T67" fmla="*/ 16 h 22"/>
                <a:gd name="T68" fmla="*/ 10 w 23"/>
                <a:gd name="T69" fmla="*/ 16 h 22"/>
                <a:gd name="T70" fmla="*/ 7 w 23"/>
                <a:gd name="T71" fmla="*/ 16 h 22"/>
                <a:gd name="T72" fmla="*/ 4 w 23"/>
                <a:gd name="T73" fmla="*/ 17 h 22"/>
                <a:gd name="T74" fmla="*/ 3 w 23"/>
                <a:gd name="T75" fmla="*/ 17 h 22"/>
                <a:gd name="T76" fmla="*/ 3 w 23"/>
                <a:gd name="T77" fmla="*/ 18 h 22"/>
                <a:gd name="T78" fmla="*/ 3 w 23"/>
                <a:gd name="T79" fmla="*/ 22 h 22"/>
                <a:gd name="T80" fmla="*/ 3 w 23"/>
                <a:gd name="T8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22">
                  <a:moveTo>
                    <a:pt x="3" y="22"/>
                  </a:moveTo>
                  <a:lnTo>
                    <a:pt x="3" y="22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3" y="5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5" y="8"/>
                  </a:lnTo>
                  <a:lnTo>
                    <a:pt x="16" y="7"/>
                  </a:lnTo>
                  <a:lnTo>
                    <a:pt x="17" y="4"/>
                  </a:lnTo>
                  <a:lnTo>
                    <a:pt x="19" y="3"/>
                  </a:lnTo>
                  <a:lnTo>
                    <a:pt x="20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1"/>
                  </a:lnTo>
                  <a:lnTo>
                    <a:pt x="12" y="13"/>
                  </a:lnTo>
                  <a:lnTo>
                    <a:pt x="11" y="15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3" y="22"/>
                  </a:lnTo>
                  <a:lnTo>
                    <a:pt x="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</p:grpSp>
      <p:sp>
        <p:nvSpPr>
          <p:cNvPr id="132" name="TextBox 133"/>
          <p:cNvSpPr txBox="1"/>
          <p:nvPr/>
        </p:nvSpPr>
        <p:spPr>
          <a:xfrm>
            <a:off x="2134860" y="3743932"/>
            <a:ext cx="1470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CAE1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MPI/</a:t>
            </a:r>
            <a:r>
              <a:rPr lang="en-US" altLang="ko-KR" sz="1400" dirty="0" err="1" smtClean="0">
                <a:solidFill>
                  <a:srgbClr val="FCAE1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MapReduce</a:t>
            </a:r>
            <a:endParaRPr lang="en-US" altLang="ko-KR" sz="1400" dirty="0">
              <a:solidFill>
                <a:srgbClr val="FCAE1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3" name="TextBox 134"/>
          <p:cNvSpPr txBox="1"/>
          <p:nvPr/>
        </p:nvSpPr>
        <p:spPr>
          <a:xfrm>
            <a:off x="3426517" y="1318521"/>
            <a:ext cx="1226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 smtClean="0">
                <a:solidFill>
                  <a:srgbClr val="048DB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OpenMP</a:t>
            </a:r>
            <a:r>
              <a:rPr lang="en-US" altLang="zh-CN" sz="1400" dirty="0" smtClean="0">
                <a:solidFill>
                  <a:srgbClr val="048DB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/TBB</a:t>
            </a:r>
            <a:endParaRPr lang="en-US" altLang="ko-KR" sz="1400" dirty="0">
              <a:solidFill>
                <a:srgbClr val="048DB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4" name="직선 화살표 연결선 135"/>
          <p:cNvCxnSpPr>
            <a:stCxn id="105" idx="22"/>
          </p:cNvCxnSpPr>
          <p:nvPr/>
        </p:nvCxnSpPr>
        <p:spPr>
          <a:xfrm>
            <a:off x="2841996" y="3300947"/>
            <a:ext cx="7865" cy="4327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6"/>
          <p:cNvCxnSpPr/>
          <p:nvPr/>
        </p:nvCxnSpPr>
        <p:spPr>
          <a:xfrm>
            <a:off x="4024204" y="1705637"/>
            <a:ext cx="7865" cy="432792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7"/>
          <p:cNvGrpSpPr/>
          <p:nvPr/>
        </p:nvGrpSpPr>
        <p:grpSpPr>
          <a:xfrm>
            <a:off x="3819941" y="2158786"/>
            <a:ext cx="429274" cy="1085702"/>
            <a:chOff x="3114675" y="4652963"/>
            <a:chExt cx="350838" cy="1270001"/>
          </a:xfrm>
          <a:solidFill>
            <a:srgbClr val="048DB9"/>
          </a:solidFill>
        </p:grpSpPr>
        <p:sp>
          <p:nvSpPr>
            <p:cNvPr id="137" name="Freeform 34"/>
            <p:cNvSpPr/>
            <p:nvPr/>
          </p:nvSpPr>
          <p:spPr bwMode="auto">
            <a:xfrm>
              <a:off x="3321050" y="4652963"/>
              <a:ext cx="17463" cy="46038"/>
            </a:xfrm>
            <a:custGeom>
              <a:avLst/>
              <a:gdLst>
                <a:gd name="T0" fmla="*/ 7 w 11"/>
                <a:gd name="T1" fmla="*/ 0 h 29"/>
                <a:gd name="T2" fmla="*/ 7 w 11"/>
                <a:gd name="T3" fmla="*/ 0 h 29"/>
                <a:gd name="T4" fmla="*/ 10 w 11"/>
                <a:gd name="T5" fmla="*/ 2 h 29"/>
                <a:gd name="T6" fmla="*/ 11 w 11"/>
                <a:gd name="T7" fmla="*/ 3 h 29"/>
                <a:gd name="T8" fmla="*/ 11 w 11"/>
                <a:gd name="T9" fmla="*/ 6 h 29"/>
                <a:gd name="T10" fmla="*/ 11 w 11"/>
                <a:gd name="T11" fmla="*/ 6 h 29"/>
                <a:gd name="T12" fmla="*/ 9 w 11"/>
                <a:gd name="T13" fmla="*/ 12 h 29"/>
                <a:gd name="T14" fmla="*/ 7 w 11"/>
                <a:gd name="T15" fmla="*/ 18 h 29"/>
                <a:gd name="T16" fmla="*/ 6 w 11"/>
                <a:gd name="T17" fmla="*/ 24 h 29"/>
                <a:gd name="T18" fmla="*/ 3 w 11"/>
                <a:gd name="T19" fmla="*/ 29 h 29"/>
                <a:gd name="T20" fmla="*/ 3 w 11"/>
                <a:gd name="T21" fmla="*/ 29 h 29"/>
                <a:gd name="T22" fmla="*/ 2 w 11"/>
                <a:gd name="T23" fmla="*/ 25 h 29"/>
                <a:gd name="T24" fmla="*/ 0 w 11"/>
                <a:gd name="T25" fmla="*/ 21 h 29"/>
                <a:gd name="T26" fmla="*/ 2 w 11"/>
                <a:gd name="T27" fmla="*/ 14 h 29"/>
                <a:gd name="T28" fmla="*/ 4 w 11"/>
                <a:gd name="T29" fmla="*/ 6 h 29"/>
                <a:gd name="T30" fmla="*/ 7 w 11"/>
                <a:gd name="T31" fmla="*/ 0 h 29"/>
                <a:gd name="T32" fmla="*/ 7 w 11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29">
                  <a:moveTo>
                    <a:pt x="7" y="0"/>
                  </a:moveTo>
                  <a:lnTo>
                    <a:pt x="7" y="0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2"/>
                  </a:lnTo>
                  <a:lnTo>
                    <a:pt x="7" y="18"/>
                  </a:lnTo>
                  <a:lnTo>
                    <a:pt x="6" y="24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2" y="25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4" y="6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292475" y="4833938"/>
              <a:ext cx="9525" cy="9525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2 w 6"/>
                <a:gd name="T5" fmla="*/ 0 h 6"/>
                <a:gd name="T6" fmla="*/ 3 w 6"/>
                <a:gd name="T7" fmla="*/ 1 h 6"/>
                <a:gd name="T8" fmla="*/ 4 w 6"/>
                <a:gd name="T9" fmla="*/ 1 h 6"/>
                <a:gd name="T10" fmla="*/ 4 w 6"/>
                <a:gd name="T11" fmla="*/ 0 h 6"/>
                <a:gd name="T12" fmla="*/ 4 w 6"/>
                <a:gd name="T13" fmla="*/ 0 h 6"/>
                <a:gd name="T14" fmla="*/ 5 w 6"/>
                <a:gd name="T15" fmla="*/ 1 h 6"/>
                <a:gd name="T16" fmla="*/ 6 w 6"/>
                <a:gd name="T17" fmla="*/ 2 h 6"/>
                <a:gd name="T18" fmla="*/ 6 w 6"/>
                <a:gd name="T19" fmla="*/ 6 h 6"/>
                <a:gd name="T20" fmla="*/ 6 w 6"/>
                <a:gd name="T21" fmla="*/ 6 h 6"/>
                <a:gd name="T22" fmla="*/ 4 w 6"/>
                <a:gd name="T23" fmla="*/ 5 h 6"/>
                <a:gd name="T24" fmla="*/ 2 w 6"/>
                <a:gd name="T25" fmla="*/ 4 h 6"/>
                <a:gd name="T26" fmla="*/ 1 w 6"/>
                <a:gd name="T27" fmla="*/ 3 h 6"/>
                <a:gd name="T28" fmla="*/ 0 w 6"/>
                <a:gd name="T29" fmla="*/ 0 h 6"/>
                <a:gd name="T30" fmla="*/ 0 w 6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5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39" name="Freeform 36"/>
            <p:cNvSpPr/>
            <p:nvPr/>
          </p:nvSpPr>
          <p:spPr bwMode="auto">
            <a:xfrm>
              <a:off x="3211513" y="4856163"/>
              <a:ext cx="3175" cy="15875"/>
            </a:xfrm>
            <a:custGeom>
              <a:avLst/>
              <a:gdLst>
                <a:gd name="T0" fmla="*/ 0 w 2"/>
                <a:gd name="T1" fmla="*/ 2 h 10"/>
                <a:gd name="T2" fmla="*/ 0 w 2"/>
                <a:gd name="T3" fmla="*/ 2 h 10"/>
                <a:gd name="T4" fmla="*/ 1 w 2"/>
                <a:gd name="T5" fmla="*/ 0 h 10"/>
                <a:gd name="T6" fmla="*/ 2 w 2"/>
                <a:gd name="T7" fmla="*/ 2 h 10"/>
                <a:gd name="T8" fmla="*/ 2 w 2"/>
                <a:gd name="T9" fmla="*/ 8 h 10"/>
                <a:gd name="T10" fmla="*/ 2 w 2"/>
                <a:gd name="T11" fmla="*/ 8 h 10"/>
                <a:gd name="T12" fmla="*/ 1 w 2"/>
                <a:gd name="T13" fmla="*/ 10 h 10"/>
                <a:gd name="T14" fmla="*/ 0 w 2"/>
                <a:gd name="T15" fmla="*/ 8 h 10"/>
                <a:gd name="T16" fmla="*/ 0 w 2"/>
                <a:gd name="T17" fmla="*/ 2 h 10"/>
                <a:gd name="T18" fmla="*/ 0 w 2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0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0" name="Freeform 37"/>
            <p:cNvSpPr/>
            <p:nvPr/>
          </p:nvSpPr>
          <p:spPr bwMode="auto">
            <a:xfrm>
              <a:off x="3175000" y="4891088"/>
              <a:ext cx="23813" cy="44450"/>
            </a:xfrm>
            <a:custGeom>
              <a:avLst/>
              <a:gdLst>
                <a:gd name="T0" fmla="*/ 9 w 15"/>
                <a:gd name="T1" fmla="*/ 0 h 28"/>
                <a:gd name="T2" fmla="*/ 9 w 15"/>
                <a:gd name="T3" fmla="*/ 0 h 28"/>
                <a:gd name="T4" fmla="*/ 11 w 15"/>
                <a:gd name="T5" fmla="*/ 7 h 28"/>
                <a:gd name="T6" fmla="*/ 14 w 15"/>
                <a:gd name="T7" fmla="*/ 12 h 28"/>
                <a:gd name="T8" fmla="*/ 15 w 15"/>
                <a:gd name="T9" fmla="*/ 17 h 28"/>
                <a:gd name="T10" fmla="*/ 15 w 15"/>
                <a:gd name="T11" fmla="*/ 25 h 28"/>
                <a:gd name="T12" fmla="*/ 15 w 15"/>
                <a:gd name="T13" fmla="*/ 25 h 28"/>
                <a:gd name="T14" fmla="*/ 11 w 15"/>
                <a:gd name="T15" fmla="*/ 25 h 28"/>
                <a:gd name="T16" fmla="*/ 9 w 15"/>
                <a:gd name="T17" fmla="*/ 23 h 28"/>
                <a:gd name="T18" fmla="*/ 8 w 15"/>
                <a:gd name="T19" fmla="*/ 25 h 28"/>
                <a:gd name="T20" fmla="*/ 8 w 15"/>
                <a:gd name="T21" fmla="*/ 28 h 28"/>
                <a:gd name="T22" fmla="*/ 8 w 15"/>
                <a:gd name="T23" fmla="*/ 28 h 28"/>
                <a:gd name="T24" fmla="*/ 5 w 15"/>
                <a:gd name="T25" fmla="*/ 27 h 28"/>
                <a:gd name="T26" fmla="*/ 3 w 15"/>
                <a:gd name="T27" fmla="*/ 26 h 28"/>
                <a:gd name="T28" fmla="*/ 2 w 15"/>
                <a:gd name="T29" fmla="*/ 23 h 28"/>
                <a:gd name="T30" fmla="*/ 0 w 15"/>
                <a:gd name="T31" fmla="*/ 23 h 28"/>
                <a:gd name="T32" fmla="*/ 0 w 15"/>
                <a:gd name="T33" fmla="*/ 23 h 28"/>
                <a:gd name="T34" fmla="*/ 2 w 15"/>
                <a:gd name="T35" fmla="*/ 20 h 28"/>
                <a:gd name="T36" fmla="*/ 3 w 15"/>
                <a:gd name="T37" fmla="*/ 18 h 28"/>
                <a:gd name="T38" fmla="*/ 4 w 15"/>
                <a:gd name="T39" fmla="*/ 12 h 28"/>
                <a:gd name="T40" fmla="*/ 6 w 15"/>
                <a:gd name="T41" fmla="*/ 6 h 28"/>
                <a:gd name="T42" fmla="*/ 7 w 15"/>
                <a:gd name="T43" fmla="*/ 3 h 28"/>
                <a:gd name="T44" fmla="*/ 9 w 15"/>
                <a:gd name="T45" fmla="*/ 0 h 28"/>
                <a:gd name="T46" fmla="*/ 9 w 1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28">
                  <a:moveTo>
                    <a:pt x="9" y="0"/>
                  </a:moveTo>
                  <a:lnTo>
                    <a:pt x="9" y="0"/>
                  </a:lnTo>
                  <a:lnTo>
                    <a:pt x="11" y="7"/>
                  </a:lnTo>
                  <a:lnTo>
                    <a:pt x="14" y="12"/>
                  </a:lnTo>
                  <a:lnTo>
                    <a:pt x="15" y="17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1" y="25"/>
                  </a:lnTo>
                  <a:lnTo>
                    <a:pt x="9" y="23"/>
                  </a:lnTo>
                  <a:lnTo>
                    <a:pt x="8" y="25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5" y="27"/>
                  </a:lnTo>
                  <a:lnTo>
                    <a:pt x="3" y="26"/>
                  </a:lnTo>
                  <a:lnTo>
                    <a:pt x="2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3" y="18"/>
                  </a:lnTo>
                  <a:lnTo>
                    <a:pt x="4" y="12"/>
                  </a:lnTo>
                  <a:lnTo>
                    <a:pt x="6" y="6"/>
                  </a:lnTo>
                  <a:lnTo>
                    <a:pt x="7" y="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1" name="Freeform 38"/>
            <p:cNvSpPr/>
            <p:nvPr/>
          </p:nvSpPr>
          <p:spPr bwMode="auto">
            <a:xfrm>
              <a:off x="3224213" y="4895851"/>
              <a:ext cx="11113" cy="31750"/>
            </a:xfrm>
            <a:custGeom>
              <a:avLst/>
              <a:gdLst>
                <a:gd name="T0" fmla="*/ 5 w 7"/>
                <a:gd name="T1" fmla="*/ 0 h 20"/>
                <a:gd name="T2" fmla="*/ 5 w 7"/>
                <a:gd name="T3" fmla="*/ 0 h 20"/>
                <a:gd name="T4" fmla="*/ 7 w 7"/>
                <a:gd name="T5" fmla="*/ 3 h 20"/>
                <a:gd name="T6" fmla="*/ 7 w 7"/>
                <a:gd name="T7" fmla="*/ 5 h 20"/>
                <a:gd name="T8" fmla="*/ 7 w 7"/>
                <a:gd name="T9" fmla="*/ 9 h 20"/>
                <a:gd name="T10" fmla="*/ 6 w 7"/>
                <a:gd name="T11" fmla="*/ 14 h 20"/>
                <a:gd name="T12" fmla="*/ 5 w 7"/>
                <a:gd name="T13" fmla="*/ 20 h 20"/>
                <a:gd name="T14" fmla="*/ 5 w 7"/>
                <a:gd name="T15" fmla="*/ 20 h 20"/>
                <a:gd name="T16" fmla="*/ 3 w 7"/>
                <a:gd name="T17" fmla="*/ 18 h 20"/>
                <a:gd name="T18" fmla="*/ 0 w 7"/>
                <a:gd name="T19" fmla="*/ 15 h 20"/>
                <a:gd name="T20" fmla="*/ 0 w 7"/>
                <a:gd name="T21" fmla="*/ 13 h 20"/>
                <a:gd name="T22" fmla="*/ 0 w 7"/>
                <a:gd name="T23" fmla="*/ 11 h 20"/>
                <a:gd name="T24" fmla="*/ 5 w 7"/>
                <a:gd name="T25" fmla="*/ 0 h 20"/>
                <a:gd name="T26" fmla="*/ 5 w 7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20">
                  <a:moveTo>
                    <a:pt x="5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7" y="5"/>
                  </a:lnTo>
                  <a:lnTo>
                    <a:pt x="7" y="9"/>
                  </a:lnTo>
                  <a:lnTo>
                    <a:pt x="6" y="14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2" name="Freeform 39"/>
            <p:cNvSpPr/>
            <p:nvPr/>
          </p:nvSpPr>
          <p:spPr bwMode="auto">
            <a:xfrm>
              <a:off x="3205163" y="4900613"/>
              <a:ext cx="9525" cy="7938"/>
            </a:xfrm>
            <a:custGeom>
              <a:avLst/>
              <a:gdLst>
                <a:gd name="T0" fmla="*/ 2 w 6"/>
                <a:gd name="T1" fmla="*/ 0 h 5"/>
                <a:gd name="T2" fmla="*/ 2 w 6"/>
                <a:gd name="T3" fmla="*/ 0 h 5"/>
                <a:gd name="T4" fmla="*/ 4 w 6"/>
                <a:gd name="T5" fmla="*/ 0 h 5"/>
                <a:gd name="T6" fmla="*/ 5 w 6"/>
                <a:gd name="T7" fmla="*/ 1 h 5"/>
                <a:gd name="T8" fmla="*/ 6 w 6"/>
                <a:gd name="T9" fmla="*/ 5 h 5"/>
                <a:gd name="T10" fmla="*/ 6 w 6"/>
                <a:gd name="T11" fmla="*/ 5 h 5"/>
                <a:gd name="T12" fmla="*/ 4 w 6"/>
                <a:gd name="T13" fmla="*/ 5 h 5"/>
                <a:gd name="T14" fmla="*/ 3 w 6"/>
                <a:gd name="T15" fmla="*/ 5 h 5"/>
                <a:gd name="T16" fmla="*/ 0 w 6"/>
                <a:gd name="T17" fmla="*/ 4 h 5"/>
                <a:gd name="T18" fmla="*/ 0 w 6"/>
                <a:gd name="T19" fmla="*/ 4 h 5"/>
                <a:gd name="T20" fmla="*/ 1 w 6"/>
                <a:gd name="T21" fmla="*/ 2 h 5"/>
                <a:gd name="T22" fmla="*/ 2 w 6"/>
                <a:gd name="T23" fmla="*/ 0 h 5"/>
                <a:gd name="T24" fmla="*/ 2 w 6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3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3" name="Freeform 40"/>
            <p:cNvSpPr/>
            <p:nvPr/>
          </p:nvSpPr>
          <p:spPr bwMode="auto">
            <a:xfrm>
              <a:off x="3236913" y="4957763"/>
              <a:ext cx="6350" cy="12700"/>
            </a:xfrm>
            <a:custGeom>
              <a:avLst/>
              <a:gdLst>
                <a:gd name="T0" fmla="*/ 0 w 4"/>
                <a:gd name="T1" fmla="*/ 0 h 8"/>
                <a:gd name="T2" fmla="*/ 0 w 4"/>
                <a:gd name="T3" fmla="*/ 0 h 8"/>
                <a:gd name="T4" fmla="*/ 2 w 4"/>
                <a:gd name="T5" fmla="*/ 0 h 8"/>
                <a:gd name="T6" fmla="*/ 3 w 4"/>
                <a:gd name="T7" fmla="*/ 1 h 8"/>
                <a:gd name="T8" fmla="*/ 4 w 4"/>
                <a:gd name="T9" fmla="*/ 4 h 8"/>
                <a:gd name="T10" fmla="*/ 4 w 4"/>
                <a:gd name="T11" fmla="*/ 6 h 8"/>
                <a:gd name="T12" fmla="*/ 4 w 4"/>
                <a:gd name="T13" fmla="*/ 6 h 8"/>
                <a:gd name="T14" fmla="*/ 2 w 4"/>
                <a:gd name="T15" fmla="*/ 7 h 8"/>
                <a:gd name="T16" fmla="*/ 1 w 4"/>
                <a:gd name="T17" fmla="*/ 8 h 8"/>
                <a:gd name="T18" fmla="*/ 1 w 4"/>
                <a:gd name="T19" fmla="*/ 8 h 8"/>
                <a:gd name="T20" fmla="*/ 0 w 4"/>
                <a:gd name="T21" fmla="*/ 7 h 8"/>
                <a:gd name="T22" fmla="*/ 0 w 4"/>
                <a:gd name="T23" fmla="*/ 5 h 8"/>
                <a:gd name="T24" fmla="*/ 0 w 4"/>
                <a:gd name="T25" fmla="*/ 0 h 8"/>
                <a:gd name="T26" fmla="*/ 0 w 4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4" name="Freeform 41"/>
            <p:cNvSpPr/>
            <p:nvPr/>
          </p:nvSpPr>
          <p:spPr bwMode="auto">
            <a:xfrm>
              <a:off x="3228975" y="4970463"/>
              <a:ext cx="4763" cy="17463"/>
            </a:xfrm>
            <a:custGeom>
              <a:avLst/>
              <a:gdLst>
                <a:gd name="T0" fmla="*/ 2 w 3"/>
                <a:gd name="T1" fmla="*/ 0 h 11"/>
                <a:gd name="T2" fmla="*/ 2 w 3"/>
                <a:gd name="T3" fmla="*/ 0 h 11"/>
                <a:gd name="T4" fmla="*/ 3 w 3"/>
                <a:gd name="T5" fmla="*/ 2 h 11"/>
                <a:gd name="T6" fmla="*/ 3 w 3"/>
                <a:gd name="T7" fmla="*/ 5 h 11"/>
                <a:gd name="T8" fmla="*/ 2 w 3"/>
                <a:gd name="T9" fmla="*/ 11 h 11"/>
                <a:gd name="T10" fmla="*/ 2 w 3"/>
                <a:gd name="T11" fmla="*/ 11 h 11"/>
                <a:gd name="T12" fmla="*/ 1 w 3"/>
                <a:gd name="T13" fmla="*/ 10 h 11"/>
                <a:gd name="T14" fmla="*/ 0 w 3"/>
                <a:gd name="T15" fmla="*/ 9 h 11"/>
                <a:gd name="T16" fmla="*/ 0 w 3"/>
                <a:gd name="T17" fmla="*/ 6 h 11"/>
                <a:gd name="T18" fmla="*/ 1 w 3"/>
                <a:gd name="T19" fmla="*/ 2 h 11"/>
                <a:gd name="T20" fmla="*/ 2 w 3"/>
                <a:gd name="T21" fmla="*/ 0 h 11"/>
                <a:gd name="T22" fmla="*/ 2 w 3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11">
                  <a:moveTo>
                    <a:pt x="2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5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5" name="Freeform 42"/>
            <p:cNvSpPr/>
            <p:nvPr/>
          </p:nvSpPr>
          <p:spPr bwMode="auto">
            <a:xfrm>
              <a:off x="3352800" y="5022851"/>
              <a:ext cx="6350" cy="11113"/>
            </a:xfrm>
            <a:custGeom>
              <a:avLst/>
              <a:gdLst>
                <a:gd name="T0" fmla="*/ 2 w 4"/>
                <a:gd name="T1" fmla="*/ 0 h 7"/>
                <a:gd name="T2" fmla="*/ 2 w 4"/>
                <a:gd name="T3" fmla="*/ 0 h 7"/>
                <a:gd name="T4" fmla="*/ 4 w 4"/>
                <a:gd name="T5" fmla="*/ 2 h 7"/>
                <a:gd name="T6" fmla="*/ 4 w 4"/>
                <a:gd name="T7" fmla="*/ 7 h 7"/>
                <a:gd name="T8" fmla="*/ 4 w 4"/>
                <a:gd name="T9" fmla="*/ 7 h 7"/>
                <a:gd name="T10" fmla="*/ 0 w 4"/>
                <a:gd name="T11" fmla="*/ 4 h 7"/>
                <a:gd name="T12" fmla="*/ 0 w 4"/>
                <a:gd name="T13" fmla="*/ 2 h 7"/>
                <a:gd name="T14" fmla="*/ 2 w 4"/>
                <a:gd name="T15" fmla="*/ 0 h 7"/>
                <a:gd name="T16" fmla="*/ 2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6" name="Freeform 43"/>
            <p:cNvSpPr/>
            <p:nvPr/>
          </p:nvSpPr>
          <p:spPr bwMode="auto">
            <a:xfrm>
              <a:off x="3206750" y="5026026"/>
              <a:ext cx="7938" cy="15875"/>
            </a:xfrm>
            <a:custGeom>
              <a:avLst/>
              <a:gdLst>
                <a:gd name="T0" fmla="*/ 1 w 5"/>
                <a:gd name="T1" fmla="*/ 0 h 10"/>
                <a:gd name="T2" fmla="*/ 1 w 5"/>
                <a:gd name="T3" fmla="*/ 0 h 10"/>
                <a:gd name="T4" fmla="*/ 2 w 5"/>
                <a:gd name="T5" fmla="*/ 0 h 10"/>
                <a:gd name="T6" fmla="*/ 3 w 5"/>
                <a:gd name="T7" fmla="*/ 0 h 10"/>
                <a:gd name="T8" fmla="*/ 5 w 5"/>
                <a:gd name="T9" fmla="*/ 3 h 10"/>
                <a:gd name="T10" fmla="*/ 5 w 5"/>
                <a:gd name="T11" fmla="*/ 10 h 10"/>
                <a:gd name="T12" fmla="*/ 5 w 5"/>
                <a:gd name="T13" fmla="*/ 10 h 10"/>
                <a:gd name="T14" fmla="*/ 1 w 5"/>
                <a:gd name="T15" fmla="*/ 5 h 10"/>
                <a:gd name="T16" fmla="*/ 0 w 5"/>
                <a:gd name="T17" fmla="*/ 3 h 10"/>
                <a:gd name="T18" fmla="*/ 1 w 5"/>
                <a:gd name="T19" fmla="*/ 0 h 10"/>
                <a:gd name="T20" fmla="*/ 1 w 5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7" name="Freeform 44"/>
            <p:cNvSpPr/>
            <p:nvPr/>
          </p:nvSpPr>
          <p:spPr bwMode="auto">
            <a:xfrm>
              <a:off x="3248025" y="5051426"/>
              <a:ext cx="4763" cy="19050"/>
            </a:xfrm>
            <a:custGeom>
              <a:avLst/>
              <a:gdLst>
                <a:gd name="T0" fmla="*/ 0 w 3"/>
                <a:gd name="T1" fmla="*/ 0 h 12"/>
                <a:gd name="T2" fmla="*/ 0 w 3"/>
                <a:gd name="T3" fmla="*/ 0 h 12"/>
                <a:gd name="T4" fmla="*/ 1 w 3"/>
                <a:gd name="T5" fmla="*/ 0 h 12"/>
                <a:gd name="T6" fmla="*/ 2 w 3"/>
                <a:gd name="T7" fmla="*/ 1 h 12"/>
                <a:gd name="T8" fmla="*/ 3 w 3"/>
                <a:gd name="T9" fmla="*/ 7 h 12"/>
                <a:gd name="T10" fmla="*/ 2 w 3"/>
                <a:gd name="T11" fmla="*/ 11 h 12"/>
                <a:gd name="T12" fmla="*/ 1 w 3"/>
                <a:gd name="T13" fmla="*/ 12 h 12"/>
                <a:gd name="T14" fmla="*/ 0 w 3"/>
                <a:gd name="T15" fmla="*/ 12 h 12"/>
                <a:gd name="T16" fmla="*/ 0 w 3"/>
                <a:gd name="T17" fmla="*/ 12 h 12"/>
                <a:gd name="T18" fmla="*/ 1 w 3"/>
                <a:gd name="T19" fmla="*/ 9 h 12"/>
                <a:gd name="T20" fmla="*/ 0 w 3"/>
                <a:gd name="T21" fmla="*/ 7 h 12"/>
                <a:gd name="T22" fmla="*/ 0 w 3"/>
                <a:gd name="T23" fmla="*/ 4 h 12"/>
                <a:gd name="T24" fmla="*/ 0 w 3"/>
                <a:gd name="T25" fmla="*/ 0 h 12"/>
                <a:gd name="T26" fmla="*/ 0 w 3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1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3" y="7"/>
                  </a:lnTo>
                  <a:lnTo>
                    <a:pt x="2" y="11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8" name="Freeform 45"/>
            <p:cNvSpPr/>
            <p:nvPr/>
          </p:nvSpPr>
          <p:spPr bwMode="auto">
            <a:xfrm>
              <a:off x="3163888" y="5099051"/>
              <a:ext cx="17463" cy="22225"/>
            </a:xfrm>
            <a:custGeom>
              <a:avLst/>
              <a:gdLst>
                <a:gd name="T0" fmla="*/ 11 w 11"/>
                <a:gd name="T1" fmla="*/ 9 h 14"/>
                <a:gd name="T2" fmla="*/ 11 w 11"/>
                <a:gd name="T3" fmla="*/ 9 h 14"/>
                <a:gd name="T4" fmla="*/ 8 w 11"/>
                <a:gd name="T5" fmla="*/ 10 h 14"/>
                <a:gd name="T6" fmla="*/ 6 w 11"/>
                <a:gd name="T7" fmla="*/ 10 h 14"/>
                <a:gd name="T8" fmla="*/ 3 w 11"/>
                <a:gd name="T9" fmla="*/ 12 h 14"/>
                <a:gd name="T10" fmla="*/ 3 w 11"/>
                <a:gd name="T11" fmla="*/ 14 h 14"/>
                <a:gd name="T12" fmla="*/ 3 w 11"/>
                <a:gd name="T13" fmla="*/ 14 h 14"/>
                <a:gd name="T14" fmla="*/ 2 w 11"/>
                <a:gd name="T15" fmla="*/ 13 h 14"/>
                <a:gd name="T16" fmla="*/ 1 w 11"/>
                <a:gd name="T17" fmla="*/ 12 h 14"/>
                <a:gd name="T18" fmla="*/ 1 w 11"/>
                <a:gd name="T19" fmla="*/ 11 h 14"/>
                <a:gd name="T20" fmla="*/ 0 w 11"/>
                <a:gd name="T21" fmla="*/ 10 h 14"/>
                <a:gd name="T22" fmla="*/ 0 w 11"/>
                <a:gd name="T23" fmla="*/ 10 h 14"/>
                <a:gd name="T24" fmla="*/ 1 w 11"/>
                <a:gd name="T25" fmla="*/ 7 h 14"/>
                <a:gd name="T26" fmla="*/ 2 w 11"/>
                <a:gd name="T27" fmla="*/ 4 h 14"/>
                <a:gd name="T28" fmla="*/ 4 w 11"/>
                <a:gd name="T29" fmla="*/ 2 h 14"/>
                <a:gd name="T30" fmla="*/ 6 w 11"/>
                <a:gd name="T31" fmla="*/ 0 h 14"/>
                <a:gd name="T32" fmla="*/ 8 w 11"/>
                <a:gd name="T33" fmla="*/ 0 h 14"/>
                <a:gd name="T34" fmla="*/ 10 w 11"/>
                <a:gd name="T35" fmla="*/ 1 h 14"/>
                <a:gd name="T36" fmla="*/ 11 w 11"/>
                <a:gd name="T37" fmla="*/ 4 h 14"/>
                <a:gd name="T38" fmla="*/ 11 w 11"/>
                <a:gd name="T39" fmla="*/ 9 h 14"/>
                <a:gd name="T40" fmla="*/ 11 w 11"/>
                <a:gd name="T4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4">
                  <a:moveTo>
                    <a:pt x="11" y="9"/>
                  </a:moveTo>
                  <a:lnTo>
                    <a:pt x="11" y="9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1" y="4"/>
                  </a:lnTo>
                  <a:lnTo>
                    <a:pt x="11" y="9"/>
                  </a:lnTo>
                  <a:lnTo>
                    <a:pt x="1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49" name="Freeform 46"/>
            <p:cNvSpPr/>
            <p:nvPr/>
          </p:nvSpPr>
          <p:spPr bwMode="auto">
            <a:xfrm>
              <a:off x="3392488" y="5103813"/>
              <a:ext cx="36513" cy="60325"/>
            </a:xfrm>
            <a:custGeom>
              <a:avLst/>
              <a:gdLst>
                <a:gd name="T0" fmla="*/ 11 w 23"/>
                <a:gd name="T1" fmla="*/ 29 h 38"/>
                <a:gd name="T2" fmla="*/ 10 w 23"/>
                <a:gd name="T3" fmla="*/ 30 h 38"/>
                <a:gd name="T4" fmla="*/ 11 w 23"/>
                <a:gd name="T5" fmla="*/ 36 h 38"/>
                <a:gd name="T6" fmla="*/ 12 w 23"/>
                <a:gd name="T7" fmla="*/ 37 h 38"/>
                <a:gd name="T8" fmla="*/ 6 w 23"/>
                <a:gd name="T9" fmla="*/ 37 h 38"/>
                <a:gd name="T10" fmla="*/ 2 w 23"/>
                <a:gd name="T11" fmla="*/ 32 h 38"/>
                <a:gd name="T12" fmla="*/ 2 w 23"/>
                <a:gd name="T13" fmla="*/ 31 h 38"/>
                <a:gd name="T14" fmla="*/ 5 w 23"/>
                <a:gd name="T15" fmla="*/ 30 h 38"/>
                <a:gd name="T16" fmla="*/ 8 w 23"/>
                <a:gd name="T17" fmla="*/ 29 h 38"/>
                <a:gd name="T18" fmla="*/ 7 w 23"/>
                <a:gd name="T19" fmla="*/ 27 h 38"/>
                <a:gd name="T20" fmla="*/ 7 w 23"/>
                <a:gd name="T21" fmla="*/ 19 h 38"/>
                <a:gd name="T22" fmla="*/ 8 w 23"/>
                <a:gd name="T23" fmla="*/ 9 h 38"/>
                <a:gd name="T24" fmla="*/ 7 w 23"/>
                <a:gd name="T25" fmla="*/ 7 h 38"/>
                <a:gd name="T26" fmla="*/ 5 w 23"/>
                <a:gd name="T27" fmla="*/ 7 h 38"/>
                <a:gd name="T28" fmla="*/ 3 w 23"/>
                <a:gd name="T29" fmla="*/ 11 h 38"/>
                <a:gd name="T30" fmla="*/ 0 w 23"/>
                <a:gd name="T31" fmla="*/ 11 h 38"/>
                <a:gd name="T32" fmla="*/ 2 w 23"/>
                <a:gd name="T33" fmla="*/ 8 h 38"/>
                <a:gd name="T34" fmla="*/ 4 w 23"/>
                <a:gd name="T35" fmla="*/ 2 h 38"/>
                <a:gd name="T36" fmla="*/ 7 w 23"/>
                <a:gd name="T37" fmla="*/ 0 h 38"/>
                <a:gd name="T38" fmla="*/ 7 w 23"/>
                <a:gd name="T39" fmla="*/ 4 h 38"/>
                <a:gd name="T40" fmla="*/ 9 w 23"/>
                <a:gd name="T41" fmla="*/ 5 h 38"/>
                <a:gd name="T42" fmla="*/ 12 w 23"/>
                <a:gd name="T43" fmla="*/ 6 h 38"/>
                <a:gd name="T44" fmla="*/ 12 w 23"/>
                <a:gd name="T45" fmla="*/ 7 h 38"/>
                <a:gd name="T46" fmla="*/ 17 w 23"/>
                <a:gd name="T47" fmla="*/ 4 h 38"/>
                <a:gd name="T48" fmla="*/ 23 w 23"/>
                <a:gd name="T49" fmla="*/ 4 h 38"/>
                <a:gd name="T50" fmla="*/ 21 w 23"/>
                <a:gd name="T51" fmla="*/ 12 h 38"/>
                <a:gd name="T52" fmla="*/ 21 w 23"/>
                <a:gd name="T53" fmla="*/ 19 h 38"/>
                <a:gd name="T54" fmla="*/ 19 w 23"/>
                <a:gd name="T55" fmla="*/ 18 h 38"/>
                <a:gd name="T56" fmla="*/ 17 w 23"/>
                <a:gd name="T57" fmla="*/ 20 h 38"/>
                <a:gd name="T58" fmla="*/ 14 w 23"/>
                <a:gd name="T59" fmla="*/ 27 h 38"/>
                <a:gd name="T60" fmla="*/ 14 w 23"/>
                <a:gd name="T61" fmla="*/ 32 h 38"/>
                <a:gd name="T62" fmla="*/ 11 w 23"/>
                <a:gd name="T6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38">
                  <a:moveTo>
                    <a:pt x="11" y="29"/>
                  </a:moveTo>
                  <a:lnTo>
                    <a:pt x="11" y="29"/>
                  </a:lnTo>
                  <a:lnTo>
                    <a:pt x="11" y="29"/>
                  </a:lnTo>
                  <a:lnTo>
                    <a:pt x="10" y="30"/>
                  </a:lnTo>
                  <a:lnTo>
                    <a:pt x="11" y="32"/>
                  </a:lnTo>
                  <a:lnTo>
                    <a:pt x="11" y="36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0" y="38"/>
                  </a:lnTo>
                  <a:lnTo>
                    <a:pt x="6" y="37"/>
                  </a:lnTo>
                  <a:lnTo>
                    <a:pt x="3" y="35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7" y="30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7" y="19"/>
                  </a:lnTo>
                  <a:lnTo>
                    <a:pt x="8" y="12"/>
                  </a:lnTo>
                  <a:lnTo>
                    <a:pt x="8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7"/>
                  </a:lnTo>
                  <a:lnTo>
                    <a:pt x="4" y="10"/>
                  </a:lnTo>
                  <a:lnTo>
                    <a:pt x="3" y="11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8"/>
                  </a:lnTo>
                  <a:lnTo>
                    <a:pt x="3" y="5"/>
                  </a:lnTo>
                  <a:lnTo>
                    <a:pt x="4" y="2"/>
                  </a:lnTo>
                  <a:lnTo>
                    <a:pt x="5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5"/>
                  </a:lnTo>
                  <a:lnTo>
                    <a:pt x="17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2" y="9"/>
                  </a:lnTo>
                  <a:lnTo>
                    <a:pt x="21" y="12"/>
                  </a:lnTo>
                  <a:lnTo>
                    <a:pt x="21" y="16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19" y="18"/>
                  </a:lnTo>
                  <a:lnTo>
                    <a:pt x="18" y="18"/>
                  </a:lnTo>
                  <a:lnTo>
                    <a:pt x="17" y="20"/>
                  </a:lnTo>
                  <a:lnTo>
                    <a:pt x="15" y="22"/>
                  </a:lnTo>
                  <a:lnTo>
                    <a:pt x="14" y="27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2" y="31"/>
                  </a:lnTo>
                  <a:lnTo>
                    <a:pt x="11" y="29"/>
                  </a:lnTo>
                  <a:lnTo>
                    <a:pt x="11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0" name="Freeform 47"/>
            <p:cNvSpPr/>
            <p:nvPr/>
          </p:nvSpPr>
          <p:spPr bwMode="auto">
            <a:xfrm>
              <a:off x="3435350" y="5105401"/>
              <a:ext cx="9525" cy="23813"/>
            </a:xfrm>
            <a:custGeom>
              <a:avLst/>
              <a:gdLst>
                <a:gd name="T0" fmla="*/ 6 w 6"/>
                <a:gd name="T1" fmla="*/ 0 h 15"/>
                <a:gd name="T2" fmla="*/ 6 w 6"/>
                <a:gd name="T3" fmla="*/ 0 h 15"/>
                <a:gd name="T4" fmla="*/ 6 w 6"/>
                <a:gd name="T5" fmla="*/ 5 h 15"/>
                <a:gd name="T6" fmla="*/ 6 w 6"/>
                <a:gd name="T7" fmla="*/ 8 h 15"/>
                <a:gd name="T8" fmla="*/ 5 w 6"/>
                <a:gd name="T9" fmla="*/ 11 h 15"/>
                <a:gd name="T10" fmla="*/ 4 w 6"/>
                <a:gd name="T11" fmla="*/ 15 h 15"/>
                <a:gd name="T12" fmla="*/ 4 w 6"/>
                <a:gd name="T13" fmla="*/ 15 h 15"/>
                <a:gd name="T14" fmla="*/ 2 w 6"/>
                <a:gd name="T15" fmla="*/ 13 h 15"/>
                <a:gd name="T16" fmla="*/ 1 w 6"/>
                <a:gd name="T17" fmla="*/ 9 h 15"/>
                <a:gd name="T18" fmla="*/ 0 w 6"/>
                <a:gd name="T19" fmla="*/ 2 h 15"/>
                <a:gd name="T20" fmla="*/ 0 w 6"/>
                <a:gd name="T21" fmla="*/ 2 h 15"/>
                <a:gd name="T22" fmla="*/ 2 w 6"/>
                <a:gd name="T23" fmla="*/ 2 h 15"/>
                <a:gd name="T24" fmla="*/ 3 w 6"/>
                <a:gd name="T25" fmla="*/ 1 h 15"/>
                <a:gd name="T26" fmla="*/ 4 w 6"/>
                <a:gd name="T27" fmla="*/ 0 h 15"/>
                <a:gd name="T28" fmla="*/ 6 w 6"/>
                <a:gd name="T29" fmla="*/ 0 h 15"/>
                <a:gd name="T30" fmla="*/ 6 w 6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6" y="0"/>
                  </a:lnTo>
                  <a:lnTo>
                    <a:pt x="6" y="5"/>
                  </a:lnTo>
                  <a:lnTo>
                    <a:pt x="6" y="8"/>
                  </a:lnTo>
                  <a:lnTo>
                    <a:pt x="5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1" y="9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1" name="Freeform 48"/>
            <p:cNvSpPr/>
            <p:nvPr/>
          </p:nvSpPr>
          <p:spPr bwMode="auto">
            <a:xfrm>
              <a:off x="3136900" y="5129213"/>
              <a:ext cx="23813" cy="42863"/>
            </a:xfrm>
            <a:custGeom>
              <a:avLst/>
              <a:gdLst>
                <a:gd name="T0" fmla="*/ 8 w 15"/>
                <a:gd name="T1" fmla="*/ 0 h 27"/>
                <a:gd name="T2" fmla="*/ 8 w 15"/>
                <a:gd name="T3" fmla="*/ 0 h 27"/>
                <a:gd name="T4" fmla="*/ 10 w 15"/>
                <a:gd name="T5" fmla="*/ 0 h 27"/>
                <a:gd name="T6" fmla="*/ 12 w 15"/>
                <a:gd name="T7" fmla="*/ 1 h 27"/>
                <a:gd name="T8" fmla="*/ 13 w 15"/>
                <a:gd name="T9" fmla="*/ 2 h 27"/>
                <a:gd name="T10" fmla="*/ 15 w 15"/>
                <a:gd name="T11" fmla="*/ 3 h 27"/>
                <a:gd name="T12" fmla="*/ 15 w 15"/>
                <a:gd name="T13" fmla="*/ 3 h 27"/>
                <a:gd name="T14" fmla="*/ 13 w 15"/>
                <a:gd name="T15" fmla="*/ 4 h 27"/>
                <a:gd name="T16" fmla="*/ 12 w 15"/>
                <a:gd name="T17" fmla="*/ 5 h 27"/>
                <a:gd name="T18" fmla="*/ 11 w 15"/>
                <a:gd name="T19" fmla="*/ 9 h 27"/>
                <a:gd name="T20" fmla="*/ 11 w 15"/>
                <a:gd name="T21" fmla="*/ 13 h 27"/>
                <a:gd name="T22" fmla="*/ 13 w 15"/>
                <a:gd name="T23" fmla="*/ 16 h 27"/>
                <a:gd name="T24" fmla="*/ 13 w 15"/>
                <a:gd name="T25" fmla="*/ 16 h 27"/>
                <a:gd name="T26" fmla="*/ 12 w 15"/>
                <a:gd name="T27" fmla="*/ 20 h 27"/>
                <a:gd name="T28" fmla="*/ 10 w 15"/>
                <a:gd name="T29" fmla="*/ 22 h 27"/>
                <a:gd name="T30" fmla="*/ 8 w 15"/>
                <a:gd name="T31" fmla="*/ 24 h 27"/>
                <a:gd name="T32" fmla="*/ 8 w 15"/>
                <a:gd name="T33" fmla="*/ 27 h 27"/>
                <a:gd name="T34" fmla="*/ 8 w 15"/>
                <a:gd name="T35" fmla="*/ 27 h 27"/>
                <a:gd name="T36" fmla="*/ 6 w 15"/>
                <a:gd name="T37" fmla="*/ 27 h 27"/>
                <a:gd name="T38" fmla="*/ 5 w 15"/>
                <a:gd name="T39" fmla="*/ 26 h 27"/>
                <a:gd name="T40" fmla="*/ 3 w 15"/>
                <a:gd name="T41" fmla="*/ 24 h 27"/>
                <a:gd name="T42" fmla="*/ 2 w 15"/>
                <a:gd name="T43" fmla="*/ 22 h 27"/>
                <a:gd name="T44" fmla="*/ 0 w 15"/>
                <a:gd name="T45" fmla="*/ 20 h 27"/>
                <a:gd name="T46" fmla="*/ 0 w 15"/>
                <a:gd name="T47" fmla="*/ 20 h 27"/>
                <a:gd name="T48" fmla="*/ 3 w 15"/>
                <a:gd name="T49" fmla="*/ 9 h 27"/>
                <a:gd name="T50" fmla="*/ 8 w 15"/>
                <a:gd name="T51" fmla="*/ 0 h 27"/>
                <a:gd name="T52" fmla="*/ 8 w 15"/>
                <a:gd name="T5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27"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4"/>
                  </a:lnTo>
                  <a:lnTo>
                    <a:pt x="12" y="5"/>
                  </a:lnTo>
                  <a:lnTo>
                    <a:pt x="11" y="9"/>
                  </a:lnTo>
                  <a:lnTo>
                    <a:pt x="11" y="13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6" y="27"/>
                  </a:lnTo>
                  <a:lnTo>
                    <a:pt x="5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9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2" name="Freeform 49"/>
            <p:cNvSpPr/>
            <p:nvPr/>
          </p:nvSpPr>
          <p:spPr bwMode="auto">
            <a:xfrm>
              <a:off x="3163888" y="5145088"/>
              <a:ext cx="6350" cy="11113"/>
            </a:xfrm>
            <a:custGeom>
              <a:avLst/>
              <a:gdLst>
                <a:gd name="T0" fmla="*/ 1 w 4"/>
                <a:gd name="T1" fmla="*/ 0 h 7"/>
                <a:gd name="T2" fmla="*/ 1 w 4"/>
                <a:gd name="T3" fmla="*/ 0 h 7"/>
                <a:gd name="T4" fmla="*/ 3 w 4"/>
                <a:gd name="T5" fmla="*/ 1 h 7"/>
                <a:gd name="T6" fmla="*/ 4 w 4"/>
                <a:gd name="T7" fmla="*/ 3 h 7"/>
                <a:gd name="T8" fmla="*/ 4 w 4"/>
                <a:gd name="T9" fmla="*/ 5 h 7"/>
                <a:gd name="T10" fmla="*/ 3 w 4"/>
                <a:gd name="T11" fmla="*/ 7 h 7"/>
                <a:gd name="T12" fmla="*/ 3 w 4"/>
                <a:gd name="T13" fmla="*/ 7 h 7"/>
                <a:gd name="T14" fmla="*/ 1 w 4"/>
                <a:gd name="T15" fmla="*/ 6 h 7"/>
                <a:gd name="T16" fmla="*/ 0 w 4"/>
                <a:gd name="T17" fmla="*/ 4 h 7"/>
                <a:gd name="T18" fmla="*/ 0 w 4"/>
                <a:gd name="T19" fmla="*/ 2 h 7"/>
                <a:gd name="T20" fmla="*/ 1 w 4"/>
                <a:gd name="T21" fmla="*/ 0 h 7"/>
                <a:gd name="T22" fmla="*/ 1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3" name="Freeform 50"/>
            <p:cNvSpPr/>
            <p:nvPr/>
          </p:nvSpPr>
          <p:spPr bwMode="auto">
            <a:xfrm>
              <a:off x="3419475" y="5191126"/>
              <a:ext cx="7938" cy="33338"/>
            </a:xfrm>
            <a:custGeom>
              <a:avLst/>
              <a:gdLst>
                <a:gd name="T0" fmla="*/ 2 w 5"/>
                <a:gd name="T1" fmla="*/ 0 h 21"/>
                <a:gd name="T2" fmla="*/ 2 w 5"/>
                <a:gd name="T3" fmla="*/ 0 h 21"/>
                <a:gd name="T4" fmla="*/ 4 w 5"/>
                <a:gd name="T5" fmla="*/ 1 h 21"/>
                <a:gd name="T6" fmla="*/ 5 w 5"/>
                <a:gd name="T7" fmla="*/ 3 h 21"/>
                <a:gd name="T8" fmla="*/ 5 w 5"/>
                <a:gd name="T9" fmla="*/ 5 h 21"/>
                <a:gd name="T10" fmla="*/ 5 w 5"/>
                <a:gd name="T11" fmla="*/ 8 h 21"/>
                <a:gd name="T12" fmla="*/ 4 w 5"/>
                <a:gd name="T13" fmla="*/ 14 h 21"/>
                <a:gd name="T14" fmla="*/ 3 w 5"/>
                <a:gd name="T15" fmla="*/ 21 h 21"/>
                <a:gd name="T16" fmla="*/ 3 w 5"/>
                <a:gd name="T17" fmla="*/ 21 h 21"/>
                <a:gd name="T18" fmla="*/ 1 w 5"/>
                <a:gd name="T19" fmla="*/ 18 h 21"/>
                <a:gd name="T20" fmla="*/ 0 w 5"/>
                <a:gd name="T21" fmla="*/ 16 h 21"/>
                <a:gd name="T22" fmla="*/ 0 w 5"/>
                <a:gd name="T23" fmla="*/ 11 h 21"/>
                <a:gd name="T24" fmla="*/ 0 w 5"/>
                <a:gd name="T25" fmla="*/ 5 h 21"/>
                <a:gd name="T26" fmla="*/ 2 w 5"/>
                <a:gd name="T27" fmla="*/ 0 h 21"/>
                <a:gd name="T28" fmla="*/ 2 w 5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21">
                  <a:moveTo>
                    <a:pt x="2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8"/>
                  </a:lnTo>
                  <a:lnTo>
                    <a:pt x="4" y="1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4" name="Freeform 51"/>
            <p:cNvSpPr/>
            <p:nvPr/>
          </p:nvSpPr>
          <p:spPr bwMode="auto">
            <a:xfrm>
              <a:off x="3378200" y="5210176"/>
              <a:ext cx="3175" cy="6350"/>
            </a:xfrm>
            <a:custGeom>
              <a:avLst/>
              <a:gdLst>
                <a:gd name="T0" fmla="*/ 0 w 2"/>
                <a:gd name="T1" fmla="*/ 1 h 4"/>
                <a:gd name="T2" fmla="*/ 0 w 2"/>
                <a:gd name="T3" fmla="*/ 1 h 4"/>
                <a:gd name="T4" fmla="*/ 1 w 2"/>
                <a:gd name="T5" fmla="*/ 0 h 4"/>
                <a:gd name="T6" fmla="*/ 1 w 2"/>
                <a:gd name="T7" fmla="*/ 0 h 4"/>
                <a:gd name="T8" fmla="*/ 2 w 2"/>
                <a:gd name="T9" fmla="*/ 3 h 4"/>
                <a:gd name="T10" fmla="*/ 2 w 2"/>
                <a:gd name="T11" fmla="*/ 3 h 4"/>
                <a:gd name="T12" fmla="*/ 1 w 2"/>
                <a:gd name="T13" fmla="*/ 4 h 4"/>
                <a:gd name="T14" fmla="*/ 1 w 2"/>
                <a:gd name="T15" fmla="*/ 4 h 4"/>
                <a:gd name="T16" fmla="*/ 0 w 2"/>
                <a:gd name="T17" fmla="*/ 1 h 4"/>
                <a:gd name="T18" fmla="*/ 0 w 2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4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5" name="Freeform 52"/>
            <p:cNvSpPr/>
            <p:nvPr/>
          </p:nvSpPr>
          <p:spPr bwMode="auto">
            <a:xfrm>
              <a:off x="3419475" y="5226051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2 w 4"/>
                <a:gd name="T5" fmla="*/ 1 h 7"/>
                <a:gd name="T6" fmla="*/ 4 w 4"/>
                <a:gd name="T7" fmla="*/ 1 h 7"/>
                <a:gd name="T8" fmla="*/ 4 w 4"/>
                <a:gd name="T9" fmla="*/ 1 h 7"/>
                <a:gd name="T10" fmla="*/ 4 w 4"/>
                <a:gd name="T11" fmla="*/ 3 h 7"/>
                <a:gd name="T12" fmla="*/ 3 w 4"/>
                <a:gd name="T13" fmla="*/ 4 h 7"/>
                <a:gd name="T14" fmla="*/ 2 w 4"/>
                <a:gd name="T15" fmla="*/ 5 h 7"/>
                <a:gd name="T16" fmla="*/ 2 w 4"/>
                <a:gd name="T17" fmla="*/ 7 h 7"/>
                <a:gd name="T18" fmla="*/ 2 w 4"/>
                <a:gd name="T19" fmla="*/ 7 h 7"/>
                <a:gd name="T20" fmla="*/ 0 w 4"/>
                <a:gd name="T21" fmla="*/ 6 h 7"/>
                <a:gd name="T22" fmla="*/ 0 w 4"/>
                <a:gd name="T23" fmla="*/ 4 h 7"/>
                <a:gd name="T24" fmla="*/ 0 w 4"/>
                <a:gd name="T25" fmla="*/ 0 h 7"/>
                <a:gd name="T26" fmla="*/ 0 w 4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6" name="Freeform 53"/>
            <p:cNvSpPr/>
            <p:nvPr/>
          </p:nvSpPr>
          <p:spPr bwMode="auto">
            <a:xfrm>
              <a:off x="3436938" y="5265738"/>
              <a:ext cx="28575" cy="25400"/>
            </a:xfrm>
            <a:custGeom>
              <a:avLst/>
              <a:gdLst>
                <a:gd name="T0" fmla="*/ 0 w 18"/>
                <a:gd name="T1" fmla="*/ 8 h 16"/>
                <a:gd name="T2" fmla="*/ 0 w 18"/>
                <a:gd name="T3" fmla="*/ 8 h 16"/>
                <a:gd name="T4" fmla="*/ 3 w 18"/>
                <a:gd name="T5" fmla="*/ 8 h 16"/>
                <a:gd name="T6" fmla="*/ 5 w 18"/>
                <a:gd name="T7" fmla="*/ 7 h 16"/>
                <a:gd name="T8" fmla="*/ 10 w 18"/>
                <a:gd name="T9" fmla="*/ 3 h 16"/>
                <a:gd name="T10" fmla="*/ 14 w 18"/>
                <a:gd name="T11" fmla="*/ 0 h 16"/>
                <a:gd name="T12" fmla="*/ 16 w 18"/>
                <a:gd name="T13" fmla="*/ 0 h 16"/>
                <a:gd name="T14" fmla="*/ 18 w 18"/>
                <a:gd name="T15" fmla="*/ 0 h 16"/>
                <a:gd name="T16" fmla="*/ 18 w 18"/>
                <a:gd name="T17" fmla="*/ 0 h 16"/>
                <a:gd name="T18" fmla="*/ 17 w 18"/>
                <a:gd name="T19" fmla="*/ 6 h 16"/>
                <a:gd name="T20" fmla="*/ 17 w 18"/>
                <a:gd name="T21" fmla="*/ 9 h 16"/>
                <a:gd name="T22" fmla="*/ 16 w 18"/>
                <a:gd name="T23" fmla="*/ 11 h 16"/>
                <a:gd name="T24" fmla="*/ 16 w 18"/>
                <a:gd name="T25" fmla="*/ 11 h 16"/>
                <a:gd name="T26" fmla="*/ 13 w 18"/>
                <a:gd name="T27" fmla="*/ 10 h 16"/>
                <a:gd name="T28" fmla="*/ 11 w 18"/>
                <a:gd name="T29" fmla="*/ 10 h 16"/>
                <a:gd name="T30" fmla="*/ 9 w 18"/>
                <a:gd name="T31" fmla="*/ 10 h 16"/>
                <a:gd name="T32" fmla="*/ 7 w 18"/>
                <a:gd name="T33" fmla="*/ 11 h 16"/>
                <a:gd name="T34" fmla="*/ 7 w 18"/>
                <a:gd name="T35" fmla="*/ 13 h 16"/>
                <a:gd name="T36" fmla="*/ 7 w 18"/>
                <a:gd name="T37" fmla="*/ 16 h 16"/>
                <a:gd name="T38" fmla="*/ 7 w 18"/>
                <a:gd name="T39" fmla="*/ 16 h 16"/>
                <a:gd name="T40" fmla="*/ 4 w 18"/>
                <a:gd name="T41" fmla="*/ 16 h 16"/>
                <a:gd name="T42" fmla="*/ 2 w 18"/>
                <a:gd name="T43" fmla="*/ 15 h 16"/>
                <a:gd name="T44" fmla="*/ 0 w 18"/>
                <a:gd name="T45" fmla="*/ 12 h 16"/>
                <a:gd name="T46" fmla="*/ 0 w 18"/>
                <a:gd name="T47" fmla="*/ 8 h 16"/>
                <a:gd name="T48" fmla="*/ 0 w 18"/>
                <a:gd name="T4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6">
                  <a:moveTo>
                    <a:pt x="0" y="8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5" y="7"/>
                  </a:lnTo>
                  <a:lnTo>
                    <a:pt x="10" y="3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6"/>
                  </a:lnTo>
                  <a:lnTo>
                    <a:pt x="17" y="9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9" y="10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7" name="Freeform 54"/>
            <p:cNvSpPr/>
            <p:nvPr/>
          </p:nvSpPr>
          <p:spPr bwMode="auto">
            <a:xfrm>
              <a:off x="3305175" y="5273676"/>
              <a:ext cx="4763" cy="9525"/>
            </a:xfrm>
            <a:custGeom>
              <a:avLst/>
              <a:gdLst>
                <a:gd name="T0" fmla="*/ 0 w 3"/>
                <a:gd name="T1" fmla="*/ 1 h 6"/>
                <a:gd name="T2" fmla="*/ 0 w 3"/>
                <a:gd name="T3" fmla="*/ 1 h 6"/>
                <a:gd name="T4" fmla="*/ 2 w 3"/>
                <a:gd name="T5" fmla="*/ 0 h 6"/>
                <a:gd name="T6" fmla="*/ 3 w 3"/>
                <a:gd name="T7" fmla="*/ 1 h 6"/>
                <a:gd name="T8" fmla="*/ 3 w 3"/>
                <a:gd name="T9" fmla="*/ 3 h 6"/>
                <a:gd name="T10" fmla="*/ 2 w 3"/>
                <a:gd name="T11" fmla="*/ 6 h 6"/>
                <a:gd name="T12" fmla="*/ 2 w 3"/>
                <a:gd name="T13" fmla="*/ 6 h 6"/>
                <a:gd name="T14" fmla="*/ 1 w 3"/>
                <a:gd name="T15" fmla="*/ 5 h 6"/>
                <a:gd name="T16" fmla="*/ 0 w 3"/>
                <a:gd name="T17" fmla="*/ 4 h 6"/>
                <a:gd name="T18" fmla="*/ 0 w 3"/>
                <a:gd name="T19" fmla="*/ 1 h 6"/>
                <a:gd name="T20" fmla="*/ 0 w 3"/>
                <a:gd name="T2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6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2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8" name="Freeform 55"/>
            <p:cNvSpPr/>
            <p:nvPr/>
          </p:nvSpPr>
          <p:spPr bwMode="auto">
            <a:xfrm>
              <a:off x="3317875" y="5387976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2 w 4"/>
                <a:gd name="T5" fmla="*/ 3 h 7"/>
                <a:gd name="T6" fmla="*/ 4 w 4"/>
                <a:gd name="T7" fmla="*/ 7 h 7"/>
                <a:gd name="T8" fmla="*/ 4 w 4"/>
                <a:gd name="T9" fmla="*/ 7 h 7"/>
                <a:gd name="T10" fmla="*/ 1 w 4"/>
                <a:gd name="T11" fmla="*/ 6 h 7"/>
                <a:gd name="T12" fmla="*/ 1 w 4"/>
                <a:gd name="T13" fmla="*/ 5 h 7"/>
                <a:gd name="T14" fmla="*/ 0 w 4"/>
                <a:gd name="T15" fmla="*/ 0 h 7"/>
                <a:gd name="T16" fmla="*/ 0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59" name="Freeform 56"/>
            <p:cNvSpPr/>
            <p:nvPr/>
          </p:nvSpPr>
          <p:spPr bwMode="auto">
            <a:xfrm>
              <a:off x="3373438" y="5416551"/>
              <a:ext cx="23813" cy="41275"/>
            </a:xfrm>
            <a:custGeom>
              <a:avLst/>
              <a:gdLst>
                <a:gd name="T0" fmla="*/ 10 w 15"/>
                <a:gd name="T1" fmla="*/ 0 h 26"/>
                <a:gd name="T2" fmla="*/ 10 w 15"/>
                <a:gd name="T3" fmla="*/ 0 h 26"/>
                <a:gd name="T4" fmla="*/ 13 w 15"/>
                <a:gd name="T5" fmla="*/ 2 h 26"/>
                <a:gd name="T6" fmla="*/ 14 w 15"/>
                <a:gd name="T7" fmla="*/ 4 h 26"/>
                <a:gd name="T8" fmla="*/ 15 w 15"/>
                <a:gd name="T9" fmla="*/ 8 h 26"/>
                <a:gd name="T10" fmla="*/ 15 w 15"/>
                <a:gd name="T11" fmla="*/ 11 h 26"/>
                <a:gd name="T12" fmla="*/ 15 w 15"/>
                <a:gd name="T13" fmla="*/ 11 h 26"/>
                <a:gd name="T14" fmla="*/ 12 w 15"/>
                <a:gd name="T15" fmla="*/ 14 h 26"/>
                <a:gd name="T16" fmla="*/ 9 w 15"/>
                <a:gd name="T17" fmla="*/ 18 h 26"/>
                <a:gd name="T18" fmla="*/ 5 w 15"/>
                <a:gd name="T19" fmla="*/ 23 h 26"/>
                <a:gd name="T20" fmla="*/ 2 w 15"/>
                <a:gd name="T21" fmla="*/ 26 h 26"/>
                <a:gd name="T22" fmla="*/ 2 w 15"/>
                <a:gd name="T23" fmla="*/ 26 h 26"/>
                <a:gd name="T24" fmla="*/ 1 w 15"/>
                <a:gd name="T25" fmla="*/ 24 h 26"/>
                <a:gd name="T26" fmla="*/ 0 w 15"/>
                <a:gd name="T27" fmla="*/ 20 h 26"/>
                <a:gd name="T28" fmla="*/ 2 w 15"/>
                <a:gd name="T29" fmla="*/ 15 h 26"/>
                <a:gd name="T30" fmla="*/ 4 w 15"/>
                <a:gd name="T31" fmla="*/ 10 h 26"/>
                <a:gd name="T32" fmla="*/ 4 w 15"/>
                <a:gd name="T33" fmla="*/ 7 h 26"/>
                <a:gd name="T34" fmla="*/ 3 w 15"/>
                <a:gd name="T35" fmla="*/ 4 h 26"/>
                <a:gd name="T36" fmla="*/ 3 w 15"/>
                <a:gd name="T37" fmla="*/ 4 h 26"/>
                <a:gd name="T38" fmla="*/ 5 w 15"/>
                <a:gd name="T39" fmla="*/ 5 h 26"/>
                <a:gd name="T40" fmla="*/ 5 w 15"/>
                <a:gd name="T41" fmla="*/ 7 h 26"/>
                <a:gd name="T42" fmla="*/ 6 w 15"/>
                <a:gd name="T43" fmla="*/ 8 h 26"/>
                <a:gd name="T44" fmla="*/ 7 w 15"/>
                <a:gd name="T45" fmla="*/ 8 h 26"/>
                <a:gd name="T46" fmla="*/ 7 w 15"/>
                <a:gd name="T47" fmla="*/ 8 h 26"/>
                <a:gd name="T48" fmla="*/ 10 w 15"/>
                <a:gd name="T49" fmla="*/ 8 h 26"/>
                <a:gd name="T50" fmla="*/ 10 w 15"/>
                <a:gd name="T51" fmla="*/ 6 h 26"/>
                <a:gd name="T52" fmla="*/ 10 w 15"/>
                <a:gd name="T53" fmla="*/ 0 h 26"/>
                <a:gd name="T54" fmla="*/ 10 w 15"/>
                <a:gd name="T5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" h="26">
                  <a:moveTo>
                    <a:pt x="10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4"/>
                  </a:lnTo>
                  <a:lnTo>
                    <a:pt x="15" y="8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2" y="14"/>
                  </a:lnTo>
                  <a:lnTo>
                    <a:pt x="9" y="18"/>
                  </a:lnTo>
                  <a:lnTo>
                    <a:pt x="5" y="23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1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4" y="7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7"/>
                  </a:lnTo>
                  <a:lnTo>
                    <a:pt x="6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0" name="Freeform 57"/>
            <p:cNvSpPr/>
            <p:nvPr/>
          </p:nvSpPr>
          <p:spPr bwMode="auto">
            <a:xfrm>
              <a:off x="3402013" y="5419726"/>
              <a:ext cx="1588" cy="7938"/>
            </a:xfrm>
            <a:custGeom>
              <a:avLst/>
              <a:gdLst>
                <a:gd name="T0" fmla="*/ 0 w 1"/>
                <a:gd name="T1" fmla="*/ 1 h 5"/>
                <a:gd name="T2" fmla="*/ 0 w 1"/>
                <a:gd name="T3" fmla="*/ 1 h 5"/>
                <a:gd name="T4" fmla="*/ 0 w 1"/>
                <a:gd name="T5" fmla="*/ 0 h 5"/>
                <a:gd name="T6" fmla="*/ 1 w 1"/>
                <a:gd name="T7" fmla="*/ 0 h 5"/>
                <a:gd name="T8" fmla="*/ 1 w 1"/>
                <a:gd name="T9" fmla="*/ 4 h 5"/>
                <a:gd name="T10" fmla="*/ 1 w 1"/>
                <a:gd name="T11" fmla="*/ 4 h 5"/>
                <a:gd name="T12" fmla="*/ 1 w 1"/>
                <a:gd name="T13" fmla="*/ 5 h 5"/>
                <a:gd name="T14" fmla="*/ 0 w 1"/>
                <a:gd name="T15" fmla="*/ 4 h 5"/>
                <a:gd name="T16" fmla="*/ 0 w 1"/>
                <a:gd name="T17" fmla="*/ 1 h 5"/>
                <a:gd name="T18" fmla="*/ 0 w 1"/>
                <a:gd name="T1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1" name="Freeform 58"/>
            <p:cNvSpPr/>
            <p:nvPr/>
          </p:nvSpPr>
          <p:spPr bwMode="auto">
            <a:xfrm>
              <a:off x="3408363" y="5427663"/>
              <a:ext cx="7938" cy="11113"/>
            </a:xfrm>
            <a:custGeom>
              <a:avLst/>
              <a:gdLst>
                <a:gd name="T0" fmla="*/ 1 w 5"/>
                <a:gd name="T1" fmla="*/ 0 h 7"/>
                <a:gd name="T2" fmla="*/ 1 w 5"/>
                <a:gd name="T3" fmla="*/ 0 h 7"/>
                <a:gd name="T4" fmla="*/ 5 w 5"/>
                <a:gd name="T5" fmla="*/ 0 h 7"/>
                <a:gd name="T6" fmla="*/ 5 w 5"/>
                <a:gd name="T7" fmla="*/ 0 h 7"/>
                <a:gd name="T8" fmla="*/ 5 w 5"/>
                <a:gd name="T9" fmla="*/ 3 h 7"/>
                <a:gd name="T10" fmla="*/ 4 w 5"/>
                <a:gd name="T11" fmla="*/ 5 h 7"/>
                <a:gd name="T12" fmla="*/ 2 w 5"/>
                <a:gd name="T13" fmla="*/ 7 h 7"/>
                <a:gd name="T14" fmla="*/ 0 w 5"/>
                <a:gd name="T15" fmla="*/ 7 h 7"/>
                <a:gd name="T16" fmla="*/ 0 w 5"/>
                <a:gd name="T17" fmla="*/ 7 h 7"/>
                <a:gd name="T18" fmla="*/ 0 w 5"/>
                <a:gd name="T19" fmla="*/ 3 h 7"/>
                <a:gd name="T20" fmla="*/ 1 w 5"/>
                <a:gd name="T21" fmla="*/ 0 h 7"/>
                <a:gd name="T22" fmla="*/ 1 w 5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7">
                  <a:moveTo>
                    <a:pt x="1" y="0"/>
                  </a:move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2" name="Freeform 59"/>
            <p:cNvSpPr/>
            <p:nvPr/>
          </p:nvSpPr>
          <p:spPr bwMode="auto">
            <a:xfrm>
              <a:off x="3275013" y="5476876"/>
              <a:ext cx="15875" cy="38100"/>
            </a:xfrm>
            <a:custGeom>
              <a:avLst/>
              <a:gdLst>
                <a:gd name="T0" fmla="*/ 1 w 10"/>
                <a:gd name="T1" fmla="*/ 0 h 24"/>
                <a:gd name="T2" fmla="*/ 1 w 10"/>
                <a:gd name="T3" fmla="*/ 0 h 24"/>
                <a:gd name="T4" fmla="*/ 4 w 10"/>
                <a:gd name="T5" fmla="*/ 3 h 24"/>
                <a:gd name="T6" fmla="*/ 6 w 10"/>
                <a:gd name="T7" fmla="*/ 7 h 24"/>
                <a:gd name="T8" fmla="*/ 8 w 10"/>
                <a:gd name="T9" fmla="*/ 12 h 24"/>
                <a:gd name="T10" fmla="*/ 10 w 10"/>
                <a:gd name="T11" fmla="*/ 17 h 24"/>
                <a:gd name="T12" fmla="*/ 10 w 10"/>
                <a:gd name="T13" fmla="*/ 17 h 24"/>
                <a:gd name="T14" fmla="*/ 7 w 10"/>
                <a:gd name="T15" fmla="*/ 18 h 24"/>
                <a:gd name="T16" fmla="*/ 5 w 10"/>
                <a:gd name="T17" fmla="*/ 19 h 24"/>
                <a:gd name="T18" fmla="*/ 4 w 10"/>
                <a:gd name="T19" fmla="*/ 24 h 24"/>
                <a:gd name="T20" fmla="*/ 4 w 10"/>
                <a:gd name="T21" fmla="*/ 24 h 24"/>
                <a:gd name="T22" fmla="*/ 1 w 10"/>
                <a:gd name="T23" fmla="*/ 22 h 24"/>
                <a:gd name="T24" fmla="*/ 0 w 10"/>
                <a:gd name="T25" fmla="*/ 20 h 24"/>
                <a:gd name="T26" fmla="*/ 0 w 10"/>
                <a:gd name="T27" fmla="*/ 17 h 24"/>
                <a:gd name="T28" fmla="*/ 0 w 10"/>
                <a:gd name="T29" fmla="*/ 14 h 24"/>
                <a:gd name="T30" fmla="*/ 2 w 10"/>
                <a:gd name="T31" fmla="*/ 7 h 24"/>
                <a:gd name="T32" fmla="*/ 2 w 10"/>
                <a:gd name="T33" fmla="*/ 3 h 24"/>
                <a:gd name="T34" fmla="*/ 1 w 10"/>
                <a:gd name="T35" fmla="*/ 0 h 24"/>
                <a:gd name="T36" fmla="*/ 1 w 10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24">
                  <a:moveTo>
                    <a:pt x="1" y="0"/>
                  </a:moveTo>
                  <a:lnTo>
                    <a:pt x="1" y="0"/>
                  </a:lnTo>
                  <a:lnTo>
                    <a:pt x="4" y="3"/>
                  </a:lnTo>
                  <a:lnTo>
                    <a:pt x="6" y="7"/>
                  </a:lnTo>
                  <a:lnTo>
                    <a:pt x="8" y="12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7"/>
                  </a:lnTo>
                  <a:lnTo>
                    <a:pt x="2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3" name="Freeform 60"/>
            <p:cNvSpPr/>
            <p:nvPr/>
          </p:nvSpPr>
          <p:spPr bwMode="auto">
            <a:xfrm>
              <a:off x="3295650" y="5500688"/>
              <a:ext cx="4763" cy="7938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1 w 3"/>
                <a:gd name="T5" fmla="*/ 0 h 5"/>
                <a:gd name="T6" fmla="*/ 2 w 3"/>
                <a:gd name="T7" fmla="*/ 0 h 5"/>
                <a:gd name="T8" fmla="*/ 3 w 3"/>
                <a:gd name="T9" fmla="*/ 2 h 5"/>
                <a:gd name="T10" fmla="*/ 2 w 3"/>
                <a:gd name="T11" fmla="*/ 4 h 5"/>
                <a:gd name="T12" fmla="*/ 1 w 3"/>
                <a:gd name="T13" fmla="*/ 5 h 5"/>
                <a:gd name="T14" fmla="*/ 0 w 3"/>
                <a:gd name="T15" fmla="*/ 5 h 5"/>
                <a:gd name="T16" fmla="*/ 0 w 3"/>
                <a:gd name="T17" fmla="*/ 5 h 5"/>
                <a:gd name="T18" fmla="*/ 0 w 3"/>
                <a:gd name="T19" fmla="*/ 0 h 5"/>
                <a:gd name="T20" fmla="*/ 0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4" name="Freeform 61"/>
            <p:cNvSpPr/>
            <p:nvPr/>
          </p:nvSpPr>
          <p:spPr bwMode="auto">
            <a:xfrm>
              <a:off x="3409950" y="5508626"/>
              <a:ext cx="4763" cy="9525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2 w 3"/>
                <a:gd name="T5" fmla="*/ 0 h 6"/>
                <a:gd name="T6" fmla="*/ 3 w 3"/>
                <a:gd name="T7" fmla="*/ 1 h 6"/>
                <a:gd name="T8" fmla="*/ 3 w 3"/>
                <a:gd name="T9" fmla="*/ 3 h 6"/>
                <a:gd name="T10" fmla="*/ 2 w 3"/>
                <a:gd name="T11" fmla="*/ 6 h 6"/>
                <a:gd name="T12" fmla="*/ 1 w 3"/>
                <a:gd name="T13" fmla="*/ 6 h 6"/>
                <a:gd name="T14" fmla="*/ 0 w 3"/>
                <a:gd name="T15" fmla="*/ 4 h 6"/>
                <a:gd name="T16" fmla="*/ 0 w 3"/>
                <a:gd name="T17" fmla="*/ 4 h 6"/>
                <a:gd name="T18" fmla="*/ 0 w 3"/>
                <a:gd name="T19" fmla="*/ 2 h 6"/>
                <a:gd name="T20" fmla="*/ 0 w 3"/>
                <a:gd name="T21" fmla="*/ 2 h 6"/>
                <a:gd name="T22" fmla="*/ 1 w 3"/>
                <a:gd name="T23" fmla="*/ 1 h 6"/>
                <a:gd name="T24" fmla="*/ 1 w 3"/>
                <a:gd name="T25" fmla="*/ 0 h 6"/>
                <a:gd name="T26" fmla="*/ 1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5" name="Freeform 62"/>
            <p:cNvSpPr/>
            <p:nvPr/>
          </p:nvSpPr>
          <p:spPr bwMode="auto">
            <a:xfrm>
              <a:off x="3249613" y="5526088"/>
              <a:ext cx="12700" cy="7938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0 h 5"/>
                <a:gd name="T4" fmla="*/ 3 w 8"/>
                <a:gd name="T5" fmla="*/ 0 h 5"/>
                <a:gd name="T6" fmla="*/ 6 w 8"/>
                <a:gd name="T7" fmla="*/ 0 h 5"/>
                <a:gd name="T8" fmla="*/ 7 w 8"/>
                <a:gd name="T9" fmla="*/ 2 h 5"/>
                <a:gd name="T10" fmla="*/ 8 w 8"/>
                <a:gd name="T11" fmla="*/ 4 h 5"/>
                <a:gd name="T12" fmla="*/ 8 w 8"/>
                <a:gd name="T13" fmla="*/ 4 h 5"/>
                <a:gd name="T14" fmla="*/ 6 w 8"/>
                <a:gd name="T15" fmla="*/ 5 h 5"/>
                <a:gd name="T16" fmla="*/ 2 w 8"/>
                <a:gd name="T17" fmla="*/ 5 h 5"/>
                <a:gd name="T18" fmla="*/ 1 w 8"/>
                <a:gd name="T19" fmla="*/ 3 h 5"/>
                <a:gd name="T20" fmla="*/ 0 w 8"/>
                <a:gd name="T21" fmla="*/ 0 h 5"/>
                <a:gd name="T22" fmla="*/ 0 w 8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5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6" name="Freeform 63"/>
            <p:cNvSpPr/>
            <p:nvPr/>
          </p:nvSpPr>
          <p:spPr bwMode="auto">
            <a:xfrm>
              <a:off x="3235325" y="5537201"/>
              <a:ext cx="12700" cy="26988"/>
            </a:xfrm>
            <a:custGeom>
              <a:avLst/>
              <a:gdLst>
                <a:gd name="T0" fmla="*/ 5 w 8"/>
                <a:gd name="T1" fmla="*/ 0 h 17"/>
                <a:gd name="T2" fmla="*/ 5 w 8"/>
                <a:gd name="T3" fmla="*/ 0 h 17"/>
                <a:gd name="T4" fmla="*/ 6 w 8"/>
                <a:gd name="T5" fmla="*/ 2 h 17"/>
                <a:gd name="T6" fmla="*/ 7 w 8"/>
                <a:gd name="T7" fmla="*/ 4 h 17"/>
                <a:gd name="T8" fmla="*/ 8 w 8"/>
                <a:gd name="T9" fmla="*/ 11 h 17"/>
                <a:gd name="T10" fmla="*/ 8 w 8"/>
                <a:gd name="T11" fmla="*/ 11 h 17"/>
                <a:gd name="T12" fmla="*/ 6 w 8"/>
                <a:gd name="T13" fmla="*/ 11 h 17"/>
                <a:gd name="T14" fmla="*/ 5 w 8"/>
                <a:gd name="T15" fmla="*/ 12 h 17"/>
                <a:gd name="T16" fmla="*/ 5 w 8"/>
                <a:gd name="T17" fmla="*/ 17 h 17"/>
                <a:gd name="T18" fmla="*/ 5 w 8"/>
                <a:gd name="T19" fmla="*/ 17 h 17"/>
                <a:gd name="T20" fmla="*/ 3 w 8"/>
                <a:gd name="T21" fmla="*/ 16 h 17"/>
                <a:gd name="T22" fmla="*/ 1 w 8"/>
                <a:gd name="T23" fmla="*/ 14 h 17"/>
                <a:gd name="T24" fmla="*/ 0 w 8"/>
                <a:gd name="T25" fmla="*/ 12 h 17"/>
                <a:gd name="T26" fmla="*/ 0 w 8"/>
                <a:gd name="T27" fmla="*/ 10 h 17"/>
                <a:gd name="T28" fmla="*/ 0 w 8"/>
                <a:gd name="T29" fmla="*/ 10 h 17"/>
                <a:gd name="T30" fmla="*/ 2 w 8"/>
                <a:gd name="T31" fmla="*/ 9 h 17"/>
                <a:gd name="T32" fmla="*/ 3 w 8"/>
                <a:gd name="T33" fmla="*/ 6 h 17"/>
                <a:gd name="T34" fmla="*/ 4 w 8"/>
                <a:gd name="T35" fmla="*/ 4 h 17"/>
                <a:gd name="T36" fmla="*/ 5 w 8"/>
                <a:gd name="T37" fmla="*/ 0 h 17"/>
                <a:gd name="T38" fmla="*/ 5 w 8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17">
                  <a:moveTo>
                    <a:pt x="5" y="0"/>
                  </a:moveTo>
                  <a:lnTo>
                    <a:pt x="5" y="0"/>
                  </a:lnTo>
                  <a:lnTo>
                    <a:pt x="6" y="2"/>
                  </a:lnTo>
                  <a:lnTo>
                    <a:pt x="7" y="4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5" y="12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6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7" name="Freeform 64"/>
            <p:cNvSpPr/>
            <p:nvPr/>
          </p:nvSpPr>
          <p:spPr bwMode="auto">
            <a:xfrm>
              <a:off x="3403600" y="5561013"/>
              <a:ext cx="22225" cy="41275"/>
            </a:xfrm>
            <a:custGeom>
              <a:avLst/>
              <a:gdLst>
                <a:gd name="T0" fmla="*/ 8 w 14"/>
                <a:gd name="T1" fmla="*/ 0 h 26"/>
                <a:gd name="T2" fmla="*/ 8 w 14"/>
                <a:gd name="T3" fmla="*/ 0 h 26"/>
                <a:gd name="T4" fmla="*/ 12 w 14"/>
                <a:gd name="T5" fmla="*/ 1 h 26"/>
                <a:gd name="T6" fmla="*/ 13 w 14"/>
                <a:gd name="T7" fmla="*/ 2 h 26"/>
                <a:gd name="T8" fmla="*/ 14 w 14"/>
                <a:gd name="T9" fmla="*/ 7 h 26"/>
                <a:gd name="T10" fmla="*/ 14 w 14"/>
                <a:gd name="T11" fmla="*/ 7 h 26"/>
                <a:gd name="T12" fmla="*/ 12 w 14"/>
                <a:gd name="T13" fmla="*/ 7 h 26"/>
                <a:gd name="T14" fmla="*/ 10 w 14"/>
                <a:gd name="T15" fmla="*/ 8 h 26"/>
                <a:gd name="T16" fmla="*/ 8 w 14"/>
                <a:gd name="T17" fmla="*/ 9 h 26"/>
                <a:gd name="T18" fmla="*/ 8 w 14"/>
                <a:gd name="T19" fmla="*/ 11 h 26"/>
                <a:gd name="T20" fmla="*/ 10 w 14"/>
                <a:gd name="T21" fmla="*/ 16 h 26"/>
                <a:gd name="T22" fmla="*/ 10 w 14"/>
                <a:gd name="T23" fmla="*/ 19 h 26"/>
                <a:gd name="T24" fmla="*/ 10 w 14"/>
                <a:gd name="T25" fmla="*/ 19 h 26"/>
                <a:gd name="T26" fmla="*/ 7 w 14"/>
                <a:gd name="T27" fmla="*/ 20 h 26"/>
                <a:gd name="T28" fmla="*/ 5 w 14"/>
                <a:gd name="T29" fmla="*/ 21 h 26"/>
                <a:gd name="T30" fmla="*/ 1 w 14"/>
                <a:gd name="T31" fmla="*/ 26 h 26"/>
                <a:gd name="T32" fmla="*/ 1 w 14"/>
                <a:gd name="T33" fmla="*/ 26 h 26"/>
                <a:gd name="T34" fmla="*/ 0 w 14"/>
                <a:gd name="T35" fmla="*/ 18 h 26"/>
                <a:gd name="T36" fmla="*/ 0 w 14"/>
                <a:gd name="T37" fmla="*/ 9 h 26"/>
                <a:gd name="T38" fmla="*/ 0 w 14"/>
                <a:gd name="T39" fmla="*/ 6 h 26"/>
                <a:gd name="T40" fmla="*/ 2 w 14"/>
                <a:gd name="T41" fmla="*/ 3 h 26"/>
                <a:gd name="T42" fmla="*/ 5 w 14"/>
                <a:gd name="T43" fmla="*/ 1 h 26"/>
                <a:gd name="T44" fmla="*/ 8 w 14"/>
                <a:gd name="T45" fmla="*/ 0 h 26"/>
                <a:gd name="T46" fmla="*/ 8 w 14"/>
                <a:gd name="T4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26">
                  <a:moveTo>
                    <a:pt x="8" y="0"/>
                  </a:moveTo>
                  <a:lnTo>
                    <a:pt x="8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0" y="8"/>
                  </a:lnTo>
                  <a:lnTo>
                    <a:pt x="8" y="9"/>
                  </a:lnTo>
                  <a:lnTo>
                    <a:pt x="8" y="11"/>
                  </a:lnTo>
                  <a:lnTo>
                    <a:pt x="10" y="16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5" y="21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8" name="Freeform 65"/>
            <p:cNvSpPr/>
            <p:nvPr/>
          </p:nvSpPr>
          <p:spPr bwMode="auto">
            <a:xfrm>
              <a:off x="3363913" y="5567363"/>
              <a:ext cx="11113" cy="25400"/>
            </a:xfrm>
            <a:custGeom>
              <a:avLst/>
              <a:gdLst>
                <a:gd name="T0" fmla="*/ 3 w 7"/>
                <a:gd name="T1" fmla="*/ 0 h 16"/>
                <a:gd name="T2" fmla="*/ 3 w 7"/>
                <a:gd name="T3" fmla="*/ 0 h 16"/>
                <a:gd name="T4" fmla="*/ 5 w 7"/>
                <a:gd name="T5" fmla="*/ 7 h 16"/>
                <a:gd name="T6" fmla="*/ 6 w 7"/>
                <a:gd name="T7" fmla="*/ 11 h 16"/>
                <a:gd name="T8" fmla="*/ 7 w 7"/>
                <a:gd name="T9" fmla="*/ 15 h 16"/>
                <a:gd name="T10" fmla="*/ 7 w 7"/>
                <a:gd name="T11" fmla="*/ 15 h 16"/>
                <a:gd name="T12" fmla="*/ 4 w 7"/>
                <a:gd name="T13" fmla="*/ 16 h 16"/>
                <a:gd name="T14" fmla="*/ 2 w 7"/>
                <a:gd name="T15" fmla="*/ 14 h 16"/>
                <a:gd name="T16" fmla="*/ 1 w 7"/>
                <a:gd name="T17" fmla="*/ 12 h 16"/>
                <a:gd name="T18" fmla="*/ 0 w 7"/>
                <a:gd name="T19" fmla="*/ 10 h 16"/>
                <a:gd name="T20" fmla="*/ 1 w 7"/>
                <a:gd name="T21" fmla="*/ 4 h 16"/>
                <a:gd name="T22" fmla="*/ 1 w 7"/>
                <a:gd name="T23" fmla="*/ 2 h 16"/>
                <a:gd name="T24" fmla="*/ 3 w 7"/>
                <a:gd name="T25" fmla="*/ 0 h 16"/>
                <a:gd name="T26" fmla="*/ 3 w 7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16">
                  <a:moveTo>
                    <a:pt x="3" y="0"/>
                  </a:moveTo>
                  <a:lnTo>
                    <a:pt x="3" y="0"/>
                  </a:lnTo>
                  <a:lnTo>
                    <a:pt x="5" y="7"/>
                  </a:lnTo>
                  <a:lnTo>
                    <a:pt x="6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1" y="4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69" name="Freeform 66"/>
            <p:cNvSpPr/>
            <p:nvPr/>
          </p:nvSpPr>
          <p:spPr bwMode="auto">
            <a:xfrm>
              <a:off x="3378200" y="5583238"/>
              <a:ext cx="14288" cy="22225"/>
            </a:xfrm>
            <a:custGeom>
              <a:avLst/>
              <a:gdLst>
                <a:gd name="T0" fmla="*/ 4 w 9"/>
                <a:gd name="T1" fmla="*/ 0 h 14"/>
                <a:gd name="T2" fmla="*/ 4 w 9"/>
                <a:gd name="T3" fmla="*/ 0 h 14"/>
                <a:gd name="T4" fmla="*/ 7 w 9"/>
                <a:gd name="T5" fmla="*/ 0 h 14"/>
                <a:gd name="T6" fmla="*/ 8 w 9"/>
                <a:gd name="T7" fmla="*/ 0 h 14"/>
                <a:gd name="T8" fmla="*/ 9 w 9"/>
                <a:gd name="T9" fmla="*/ 1 h 14"/>
                <a:gd name="T10" fmla="*/ 9 w 9"/>
                <a:gd name="T11" fmla="*/ 1 h 14"/>
                <a:gd name="T12" fmla="*/ 9 w 9"/>
                <a:gd name="T13" fmla="*/ 6 h 14"/>
                <a:gd name="T14" fmla="*/ 7 w 9"/>
                <a:gd name="T15" fmla="*/ 11 h 14"/>
                <a:gd name="T16" fmla="*/ 4 w 9"/>
                <a:gd name="T17" fmla="*/ 14 h 14"/>
                <a:gd name="T18" fmla="*/ 2 w 9"/>
                <a:gd name="T19" fmla="*/ 14 h 14"/>
                <a:gd name="T20" fmla="*/ 0 w 9"/>
                <a:gd name="T21" fmla="*/ 14 h 14"/>
                <a:gd name="T22" fmla="*/ 0 w 9"/>
                <a:gd name="T23" fmla="*/ 14 h 14"/>
                <a:gd name="T24" fmla="*/ 3 w 9"/>
                <a:gd name="T25" fmla="*/ 7 h 14"/>
                <a:gd name="T26" fmla="*/ 4 w 9"/>
                <a:gd name="T27" fmla="*/ 0 h 14"/>
                <a:gd name="T28" fmla="*/ 4 w 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7" y="11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0" name="Freeform 67"/>
            <p:cNvSpPr/>
            <p:nvPr/>
          </p:nvSpPr>
          <p:spPr bwMode="auto">
            <a:xfrm>
              <a:off x="3338513" y="5591176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4 w 4"/>
                <a:gd name="T5" fmla="*/ 0 h 3"/>
                <a:gd name="T6" fmla="*/ 4 w 4"/>
                <a:gd name="T7" fmla="*/ 0 h 3"/>
                <a:gd name="T8" fmla="*/ 4 w 4"/>
                <a:gd name="T9" fmla="*/ 2 h 3"/>
                <a:gd name="T10" fmla="*/ 3 w 4"/>
                <a:gd name="T11" fmla="*/ 3 h 3"/>
                <a:gd name="T12" fmla="*/ 0 w 4"/>
                <a:gd name="T13" fmla="*/ 3 h 3"/>
                <a:gd name="T14" fmla="*/ 0 w 4"/>
                <a:gd name="T15" fmla="*/ 3 h 3"/>
                <a:gd name="T16" fmla="*/ 1 w 4"/>
                <a:gd name="T17" fmla="*/ 2 h 3"/>
                <a:gd name="T18" fmla="*/ 2 w 4"/>
                <a:gd name="T19" fmla="*/ 0 h 3"/>
                <a:gd name="T20" fmla="*/ 2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1" name="Freeform 68"/>
            <p:cNvSpPr/>
            <p:nvPr/>
          </p:nvSpPr>
          <p:spPr bwMode="auto">
            <a:xfrm>
              <a:off x="3389313" y="5605463"/>
              <a:ext cx="14288" cy="22225"/>
            </a:xfrm>
            <a:custGeom>
              <a:avLst/>
              <a:gdLst>
                <a:gd name="T0" fmla="*/ 6 w 9"/>
                <a:gd name="T1" fmla="*/ 0 h 14"/>
                <a:gd name="T2" fmla="*/ 6 w 9"/>
                <a:gd name="T3" fmla="*/ 0 h 14"/>
                <a:gd name="T4" fmla="*/ 8 w 9"/>
                <a:gd name="T5" fmla="*/ 1 h 14"/>
                <a:gd name="T6" fmla="*/ 9 w 9"/>
                <a:gd name="T7" fmla="*/ 2 h 14"/>
                <a:gd name="T8" fmla="*/ 9 w 9"/>
                <a:gd name="T9" fmla="*/ 6 h 14"/>
                <a:gd name="T10" fmla="*/ 8 w 9"/>
                <a:gd name="T11" fmla="*/ 10 h 14"/>
                <a:gd name="T12" fmla="*/ 8 w 9"/>
                <a:gd name="T13" fmla="*/ 14 h 14"/>
                <a:gd name="T14" fmla="*/ 8 w 9"/>
                <a:gd name="T15" fmla="*/ 14 h 14"/>
                <a:gd name="T16" fmla="*/ 4 w 9"/>
                <a:gd name="T17" fmla="*/ 13 h 14"/>
                <a:gd name="T18" fmla="*/ 2 w 9"/>
                <a:gd name="T19" fmla="*/ 12 h 14"/>
                <a:gd name="T20" fmla="*/ 0 w 9"/>
                <a:gd name="T21" fmla="*/ 10 h 14"/>
                <a:gd name="T22" fmla="*/ 0 w 9"/>
                <a:gd name="T23" fmla="*/ 4 h 14"/>
                <a:gd name="T24" fmla="*/ 0 w 9"/>
                <a:gd name="T25" fmla="*/ 4 h 14"/>
                <a:gd name="T26" fmla="*/ 2 w 9"/>
                <a:gd name="T27" fmla="*/ 4 h 14"/>
                <a:gd name="T28" fmla="*/ 4 w 9"/>
                <a:gd name="T29" fmla="*/ 3 h 14"/>
                <a:gd name="T30" fmla="*/ 6 w 9"/>
                <a:gd name="T31" fmla="*/ 0 h 14"/>
                <a:gd name="T32" fmla="*/ 6 w 9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lnTo>
                    <a:pt x="6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6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2" name="Freeform 69"/>
            <p:cNvSpPr/>
            <p:nvPr/>
          </p:nvSpPr>
          <p:spPr bwMode="auto">
            <a:xfrm>
              <a:off x="3371850" y="5607051"/>
              <a:ext cx="6350" cy="9525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2 h 6"/>
                <a:gd name="T6" fmla="*/ 4 w 4"/>
                <a:gd name="T7" fmla="*/ 5 h 6"/>
                <a:gd name="T8" fmla="*/ 2 w 4"/>
                <a:gd name="T9" fmla="*/ 5 h 6"/>
                <a:gd name="T10" fmla="*/ 0 w 4"/>
                <a:gd name="T11" fmla="*/ 6 h 6"/>
                <a:gd name="T12" fmla="*/ 0 w 4"/>
                <a:gd name="T13" fmla="*/ 6 h 6"/>
                <a:gd name="T14" fmla="*/ 1 w 4"/>
                <a:gd name="T15" fmla="*/ 3 h 6"/>
                <a:gd name="T16" fmla="*/ 2 w 4"/>
                <a:gd name="T17" fmla="*/ 2 h 6"/>
                <a:gd name="T18" fmla="*/ 2 w 4"/>
                <a:gd name="T19" fmla="*/ 0 h 6"/>
                <a:gd name="T20" fmla="*/ 4 w 4"/>
                <a:gd name="T21" fmla="*/ 0 h 6"/>
                <a:gd name="T22" fmla="*/ 4 w 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3" name="Freeform 70"/>
            <p:cNvSpPr/>
            <p:nvPr/>
          </p:nvSpPr>
          <p:spPr bwMode="auto">
            <a:xfrm>
              <a:off x="3371850" y="5621338"/>
              <a:ext cx="9525" cy="6350"/>
            </a:xfrm>
            <a:custGeom>
              <a:avLst/>
              <a:gdLst>
                <a:gd name="T0" fmla="*/ 6 w 6"/>
                <a:gd name="T1" fmla="*/ 1 h 4"/>
                <a:gd name="T2" fmla="*/ 6 w 6"/>
                <a:gd name="T3" fmla="*/ 1 h 4"/>
                <a:gd name="T4" fmla="*/ 4 w 6"/>
                <a:gd name="T5" fmla="*/ 3 h 4"/>
                <a:gd name="T6" fmla="*/ 0 w 6"/>
                <a:gd name="T7" fmla="*/ 4 h 4"/>
                <a:gd name="T8" fmla="*/ 0 w 6"/>
                <a:gd name="T9" fmla="*/ 4 h 4"/>
                <a:gd name="T10" fmla="*/ 1 w 6"/>
                <a:gd name="T11" fmla="*/ 1 h 4"/>
                <a:gd name="T12" fmla="*/ 2 w 6"/>
                <a:gd name="T13" fmla="*/ 0 h 4"/>
                <a:gd name="T14" fmla="*/ 4 w 6"/>
                <a:gd name="T15" fmla="*/ 0 h 4"/>
                <a:gd name="T16" fmla="*/ 6 w 6"/>
                <a:gd name="T17" fmla="*/ 1 h 4"/>
                <a:gd name="T18" fmla="*/ 6 w 6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4" name="Freeform 71"/>
            <p:cNvSpPr/>
            <p:nvPr/>
          </p:nvSpPr>
          <p:spPr bwMode="auto">
            <a:xfrm>
              <a:off x="3365500" y="5624513"/>
              <a:ext cx="6350" cy="9525"/>
            </a:xfrm>
            <a:custGeom>
              <a:avLst/>
              <a:gdLst>
                <a:gd name="T0" fmla="*/ 0 w 4"/>
                <a:gd name="T1" fmla="*/ 0 h 6"/>
                <a:gd name="T2" fmla="*/ 0 w 4"/>
                <a:gd name="T3" fmla="*/ 0 h 6"/>
                <a:gd name="T4" fmla="*/ 2 w 4"/>
                <a:gd name="T5" fmla="*/ 0 h 6"/>
                <a:gd name="T6" fmla="*/ 3 w 4"/>
                <a:gd name="T7" fmla="*/ 1 h 6"/>
                <a:gd name="T8" fmla="*/ 4 w 4"/>
                <a:gd name="T9" fmla="*/ 3 h 6"/>
                <a:gd name="T10" fmla="*/ 3 w 4"/>
                <a:gd name="T11" fmla="*/ 5 h 6"/>
                <a:gd name="T12" fmla="*/ 2 w 4"/>
                <a:gd name="T13" fmla="*/ 6 h 6"/>
                <a:gd name="T14" fmla="*/ 0 w 4"/>
                <a:gd name="T15" fmla="*/ 6 h 6"/>
                <a:gd name="T16" fmla="*/ 0 w 4"/>
                <a:gd name="T17" fmla="*/ 6 h 6"/>
                <a:gd name="T18" fmla="*/ 0 w 4"/>
                <a:gd name="T19" fmla="*/ 0 h 6"/>
                <a:gd name="T20" fmla="*/ 0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5" name="Freeform 72"/>
            <p:cNvSpPr/>
            <p:nvPr/>
          </p:nvSpPr>
          <p:spPr bwMode="auto">
            <a:xfrm>
              <a:off x="3338513" y="5629276"/>
              <a:ext cx="26988" cy="39688"/>
            </a:xfrm>
            <a:custGeom>
              <a:avLst/>
              <a:gdLst>
                <a:gd name="T0" fmla="*/ 0 w 17"/>
                <a:gd name="T1" fmla="*/ 10 h 25"/>
                <a:gd name="T2" fmla="*/ 0 w 17"/>
                <a:gd name="T3" fmla="*/ 10 h 25"/>
                <a:gd name="T4" fmla="*/ 3 w 17"/>
                <a:gd name="T5" fmla="*/ 10 h 25"/>
                <a:gd name="T6" fmla="*/ 4 w 17"/>
                <a:gd name="T7" fmla="*/ 9 h 25"/>
                <a:gd name="T8" fmla="*/ 6 w 17"/>
                <a:gd name="T9" fmla="*/ 6 h 25"/>
                <a:gd name="T10" fmla="*/ 7 w 17"/>
                <a:gd name="T11" fmla="*/ 3 h 25"/>
                <a:gd name="T12" fmla="*/ 8 w 17"/>
                <a:gd name="T13" fmla="*/ 0 h 25"/>
                <a:gd name="T14" fmla="*/ 8 w 17"/>
                <a:gd name="T15" fmla="*/ 0 h 25"/>
                <a:gd name="T16" fmla="*/ 8 w 17"/>
                <a:gd name="T17" fmla="*/ 4 h 25"/>
                <a:gd name="T18" fmla="*/ 11 w 17"/>
                <a:gd name="T19" fmla="*/ 8 h 25"/>
                <a:gd name="T20" fmla="*/ 12 w 17"/>
                <a:gd name="T21" fmla="*/ 10 h 25"/>
                <a:gd name="T22" fmla="*/ 13 w 17"/>
                <a:gd name="T23" fmla="*/ 12 h 25"/>
                <a:gd name="T24" fmla="*/ 15 w 17"/>
                <a:gd name="T25" fmla="*/ 10 h 25"/>
                <a:gd name="T26" fmla="*/ 16 w 17"/>
                <a:gd name="T27" fmla="*/ 8 h 25"/>
                <a:gd name="T28" fmla="*/ 16 w 17"/>
                <a:gd name="T29" fmla="*/ 8 h 25"/>
                <a:gd name="T30" fmla="*/ 17 w 17"/>
                <a:gd name="T31" fmla="*/ 13 h 25"/>
                <a:gd name="T32" fmla="*/ 17 w 17"/>
                <a:gd name="T33" fmla="*/ 16 h 25"/>
                <a:gd name="T34" fmla="*/ 15 w 17"/>
                <a:gd name="T35" fmla="*/ 25 h 25"/>
                <a:gd name="T36" fmla="*/ 15 w 17"/>
                <a:gd name="T37" fmla="*/ 25 h 25"/>
                <a:gd name="T38" fmla="*/ 8 w 17"/>
                <a:gd name="T39" fmla="*/ 21 h 25"/>
                <a:gd name="T40" fmla="*/ 2 w 17"/>
                <a:gd name="T41" fmla="*/ 19 h 25"/>
                <a:gd name="T42" fmla="*/ 2 w 17"/>
                <a:gd name="T43" fmla="*/ 19 h 25"/>
                <a:gd name="T44" fmla="*/ 2 w 17"/>
                <a:gd name="T45" fmla="*/ 17 h 25"/>
                <a:gd name="T46" fmla="*/ 1 w 17"/>
                <a:gd name="T47" fmla="*/ 15 h 25"/>
                <a:gd name="T48" fmla="*/ 0 w 17"/>
                <a:gd name="T49" fmla="*/ 13 h 25"/>
                <a:gd name="T50" fmla="*/ 0 w 17"/>
                <a:gd name="T51" fmla="*/ 10 h 25"/>
                <a:gd name="T52" fmla="*/ 0 w 17"/>
                <a:gd name="T5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5">
                  <a:moveTo>
                    <a:pt x="0" y="10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4" y="9"/>
                  </a:lnTo>
                  <a:lnTo>
                    <a:pt x="6" y="6"/>
                  </a:lnTo>
                  <a:lnTo>
                    <a:pt x="7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13"/>
                  </a:lnTo>
                  <a:lnTo>
                    <a:pt x="17" y="16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8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6" name="Freeform 73"/>
            <p:cNvSpPr/>
            <p:nvPr/>
          </p:nvSpPr>
          <p:spPr bwMode="auto">
            <a:xfrm>
              <a:off x="3375025" y="5634038"/>
              <a:ext cx="14288" cy="17463"/>
            </a:xfrm>
            <a:custGeom>
              <a:avLst/>
              <a:gdLst>
                <a:gd name="T0" fmla="*/ 2 w 9"/>
                <a:gd name="T1" fmla="*/ 0 h 11"/>
                <a:gd name="T2" fmla="*/ 2 w 9"/>
                <a:gd name="T3" fmla="*/ 0 h 11"/>
                <a:gd name="T4" fmla="*/ 4 w 9"/>
                <a:gd name="T5" fmla="*/ 1 h 11"/>
                <a:gd name="T6" fmla="*/ 5 w 9"/>
                <a:gd name="T7" fmla="*/ 1 h 11"/>
                <a:gd name="T8" fmla="*/ 8 w 9"/>
                <a:gd name="T9" fmla="*/ 1 h 11"/>
                <a:gd name="T10" fmla="*/ 9 w 9"/>
                <a:gd name="T11" fmla="*/ 3 h 11"/>
                <a:gd name="T12" fmla="*/ 9 w 9"/>
                <a:gd name="T13" fmla="*/ 3 h 11"/>
                <a:gd name="T14" fmla="*/ 9 w 9"/>
                <a:gd name="T15" fmla="*/ 4 h 11"/>
                <a:gd name="T16" fmla="*/ 8 w 9"/>
                <a:gd name="T17" fmla="*/ 5 h 11"/>
                <a:gd name="T18" fmla="*/ 5 w 9"/>
                <a:gd name="T19" fmla="*/ 6 h 11"/>
                <a:gd name="T20" fmla="*/ 3 w 9"/>
                <a:gd name="T21" fmla="*/ 7 h 11"/>
                <a:gd name="T22" fmla="*/ 2 w 9"/>
                <a:gd name="T23" fmla="*/ 9 h 11"/>
                <a:gd name="T24" fmla="*/ 2 w 9"/>
                <a:gd name="T25" fmla="*/ 11 h 11"/>
                <a:gd name="T26" fmla="*/ 2 w 9"/>
                <a:gd name="T27" fmla="*/ 11 h 11"/>
                <a:gd name="T28" fmla="*/ 1 w 9"/>
                <a:gd name="T29" fmla="*/ 10 h 11"/>
                <a:gd name="T30" fmla="*/ 0 w 9"/>
                <a:gd name="T31" fmla="*/ 9 h 11"/>
                <a:gd name="T32" fmla="*/ 0 w 9"/>
                <a:gd name="T33" fmla="*/ 5 h 11"/>
                <a:gd name="T34" fmla="*/ 1 w 9"/>
                <a:gd name="T35" fmla="*/ 2 h 11"/>
                <a:gd name="T36" fmla="*/ 2 w 9"/>
                <a:gd name="T37" fmla="*/ 0 h 11"/>
                <a:gd name="T38" fmla="*/ 2 w 9"/>
                <a:gd name="T3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11">
                  <a:moveTo>
                    <a:pt x="2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1"/>
                  </a:lnTo>
                  <a:lnTo>
                    <a:pt x="8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4"/>
                  </a:lnTo>
                  <a:lnTo>
                    <a:pt x="8" y="5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5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7" name="Freeform 74"/>
            <p:cNvSpPr/>
            <p:nvPr/>
          </p:nvSpPr>
          <p:spPr bwMode="auto">
            <a:xfrm>
              <a:off x="3268663" y="5762626"/>
              <a:ext cx="14288" cy="30163"/>
            </a:xfrm>
            <a:custGeom>
              <a:avLst/>
              <a:gdLst>
                <a:gd name="T0" fmla="*/ 4 w 9"/>
                <a:gd name="T1" fmla="*/ 0 h 19"/>
                <a:gd name="T2" fmla="*/ 4 w 9"/>
                <a:gd name="T3" fmla="*/ 0 h 19"/>
                <a:gd name="T4" fmla="*/ 7 w 9"/>
                <a:gd name="T5" fmla="*/ 2 h 19"/>
                <a:gd name="T6" fmla="*/ 8 w 9"/>
                <a:gd name="T7" fmla="*/ 4 h 19"/>
                <a:gd name="T8" fmla="*/ 9 w 9"/>
                <a:gd name="T9" fmla="*/ 7 h 19"/>
                <a:gd name="T10" fmla="*/ 9 w 9"/>
                <a:gd name="T11" fmla="*/ 12 h 19"/>
                <a:gd name="T12" fmla="*/ 8 w 9"/>
                <a:gd name="T13" fmla="*/ 15 h 19"/>
                <a:gd name="T14" fmla="*/ 6 w 9"/>
                <a:gd name="T15" fmla="*/ 17 h 19"/>
                <a:gd name="T16" fmla="*/ 3 w 9"/>
                <a:gd name="T17" fmla="*/ 19 h 19"/>
                <a:gd name="T18" fmla="*/ 0 w 9"/>
                <a:gd name="T19" fmla="*/ 19 h 19"/>
                <a:gd name="T20" fmla="*/ 0 w 9"/>
                <a:gd name="T21" fmla="*/ 19 h 19"/>
                <a:gd name="T22" fmla="*/ 1 w 9"/>
                <a:gd name="T23" fmla="*/ 15 h 19"/>
                <a:gd name="T24" fmla="*/ 4 w 9"/>
                <a:gd name="T25" fmla="*/ 11 h 19"/>
                <a:gd name="T26" fmla="*/ 5 w 9"/>
                <a:gd name="T27" fmla="*/ 6 h 19"/>
                <a:gd name="T28" fmla="*/ 4 w 9"/>
                <a:gd name="T29" fmla="*/ 0 h 19"/>
                <a:gd name="T30" fmla="*/ 4 w 9"/>
                <a:gd name="T3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9">
                  <a:moveTo>
                    <a:pt x="4" y="0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5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8" name="Freeform 75"/>
            <p:cNvSpPr/>
            <p:nvPr/>
          </p:nvSpPr>
          <p:spPr bwMode="auto">
            <a:xfrm>
              <a:off x="3260725" y="5767388"/>
              <a:ext cx="6350" cy="19050"/>
            </a:xfrm>
            <a:custGeom>
              <a:avLst/>
              <a:gdLst>
                <a:gd name="T0" fmla="*/ 2 w 4"/>
                <a:gd name="T1" fmla="*/ 0 h 12"/>
                <a:gd name="T2" fmla="*/ 2 w 4"/>
                <a:gd name="T3" fmla="*/ 0 h 12"/>
                <a:gd name="T4" fmla="*/ 4 w 4"/>
                <a:gd name="T5" fmla="*/ 2 h 12"/>
                <a:gd name="T6" fmla="*/ 4 w 4"/>
                <a:gd name="T7" fmla="*/ 5 h 12"/>
                <a:gd name="T8" fmla="*/ 3 w 4"/>
                <a:gd name="T9" fmla="*/ 9 h 12"/>
                <a:gd name="T10" fmla="*/ 2 w 4"/>
                <a:gd name="T11" fmla="*/ 12 h 12"/>
                <a:gd name="T12" fmla="*/ 2 w 4"/>
                <a:gd name="T13" fmla="*/ 12 h 12"/>
                <a:gd name="T14" fmla="*/ 0 w 4"/>
                <a:gd name="T15" fmla="*/ 11 h 12"/>
                <a:gd name="T16" fmla="*/ 0 w 4"/>
                <a:gd name="T17" fmla="*/ 10 h 12"/>
                <a:gd name="T18" fmla="*/ 0 w 4"/>
                <a:gd name="T19" fmla="*/ 7 h 12"/>
                <a:gd name="T20" fmla="*/ 2 w 4"/>
                <a:gd name="T21" fmla="*/ 0 h 12"/>
                <a:gd name="T22" fmla="*/ 2 w 4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12">
                  <a:moveTo>
                    <a:pt x="2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3" y="9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79" name="Freeform 76"/>
            <p:cNvSpPr/>
            <p:nvPr/>
          </p:nvSpPr>
          <p:spPr bwMode="auto">
            <a:xfrm>
              <a:off x="3262313" y="5803901"/>
              <a:ext cx="4763" cy="11113"/>
            </a:xfrm>
            <a:custGeom>
              <a:avLst/>
              <a:gdLst>
                <a:gd name="T0" fmla="*/ 1 w 3"/>
                <a:gd name="T1" fmla="*/ 0 h 7"/>
                <a:gd name="T2" fmla="*/ 1 w 3"/>
                <a:gd name="T3" fmla="*/ 0 h 7"/>
                <a:gd name="T4" fmla="*/ 2 w 3"/>
                <a:gd name="T5" fmla="*/ 1 h 7"/>
                <a:gd name="T6" fmla="*/ 3 w 3"/>
                <a:gd name="T7" fmla="*/ 2 h 7"/>
                <a:gd name="T8" fmla="*/ 3 w 3"/>
                <a:gd name="T9" fmla="*/ 5 h 7"/>
                <a:gd name="T10" fmla="*/ 2 w 3"/>
                <a:gd name="T11" fmla="*/ 7 h 7"/>
                <a:gd name="T12" fmla="*/ 1 w 3"/>
                <a:gd name="T13" fmla="*/ 7 h 7"/>
                <a:gd name="T14" fmla="*/ 0 w 3"/>
                <a:gd name="T15" fmla="*/ 7 h 7"/>
                <a:gd name="T16" fmla="*/ 0 w 3"/>
                <a:gd name="T17" fmla="*/ 7 h 7"/>
                <a:gd name="T18" fmla="*/ 0 w 3"/>
                <a:gd name="T19" fmla="*/ 5 h 7"/>
                <a:gd name="T20" fmla="*/ 0 w 3"/>
                <a:gd name="T21" fmla="*/ 4 h 7"/>
                <a:gd name="T22" fmla="*/ 1 w 3"/>
                <a:gd name="T23" fmla="*/ 0 h 7"/>
                <a:gd name="T24" fmla="*/ 1 w 3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5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80" name="Freeform 77"/>
            <p:cNvSpPr/>
            <p:nvPr/>
          </p:nvSpPr>
          <p:spPr bwMode="auto">
            <a:xfrm>
              <a:off x="3268663" y="5905501"/>
              <a:ext cx="9525" cy="17463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0 h 11"/>
                <a:gd name="T4" fmla="*/ 6 w 6"/>
                <a:gd name="T5" fmla="*/ 5 h 11"/>
                <a:gd name="T6" fmla="*/ 5 w 6"/>
                <a:gd name="T7" fmla="*/ 7 h 11"/>
                <a:gd name="T8" fmla="*/ 4 w 6"/>
                <a:gd name="T9" fmla="*/ 9 h 11"/>
                <a:gd name="T10" fmla="*/ 2 w 6"/>
                <a:gd name="T11" fmla="*/ 11 h 11"/>
                <a:gd name="T12" fmla="*/ 2 w 6"/>
                <a:gd name="T13" fmla="*/ 11 h 11"/>
                <a:gd name="T14" fmla="*/ 1 w 6"/>
                <a:gd name="T15" fmla="*/ 9 h 11"/>
                <a:gd name="T16" fmla="*/ 0 w 6"/>
                <a:gd name="T17" fmla="*/ 8 h 11"/>
                <a:gd name="T18" fmla="*/ 0 w 6"/>
                <a:gd name="T19" fmla="*/ 5 h 11"/>
                <a:gd name="T20" fmla="*/ 3 w 6"/>
                <a:gd name="T21" fmla="*/ 2 h 11"/>
                <a:gd name="T22" fmla="*/ 4 w 6"/>
                <a:gd name="T23" fmla="*/ 0 h 11"/>
                <a:gd name="T24" fmla="*/ 6 w 6"/>
                <a:gd name="T25" fmla="*/ 0 h 11"/>
                <a:gd name="T26" fmla="*/ 6 w 6"/>
                <a:gd name="T2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lnTo>
                    <a:pt x="6" y="0"/>
                  </a:lnTo>
                  <a:lnTo>
                    <a:pt x="6" y="5"/>
                  </a:lnTo>
                  <a:lnTo>
                    <a:pt x="5" y="7"/>
                  </a:lnTo>
                  <a:lnTo>
                    <a:pt x="4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81" name="Freeform 78"/>
            <p:cNvSpPr>
              <a:spLocks noEditPoints="1"/>
            </p:cNvSpPr>
            <p:nvPr/>
          </p:nvSpPr>
          <p:spPr bwMode="auto">
            <a:xfrm>
              <a:off x="3200400" y="4652963"/>
              <a:ext cx="142875" cy="196850"/>
            </a:xfrm>
            <a:custGeom>
              <a:avLst/>
              <a:gdLst>
                <a:gd name="T0" fmla="*/ 40 w 90"/>
                <a:gd name="T1" fmla="*/ 107 h 124"/>
                <a:gd name="T2" fmla="*/ 31 w 90"/>
                <a:gd name="T3" fmla="*/ 106 h 124"/>
                <a:gd name="T4" fmla="*/ 34 w 90"/>
                <a:gd name="T5" fmla="*/ 114 h 124"/>
                <a:gd name="T6" fmla="*/ 30 w 90"/>
                <a:gd name="T7" fmla="*/ 115 h 124"/>
                <a:gd name="T8" fmla="*/ 23 w 90"/>
                <a:gd name="T9" fmla="*/ 121 h 124"/>
                <a:gd name="T10" fmla="*/ 20 w 90"/>
                <a:gd name="T11" fmla="*/ 120 h 124"/>
                <a:gd name="T12" fmla="*/ 20 w 90"/>
                <a:gd name="T13" fmla="*/ 115 h 124"/>
                <a:gd name="T14" fmla="*/ 17 w 90"/>
                <a:gd name="T15" fmla="*/ 107 h 124"/>
                <a:gd name="T16" fmla="*/ 9 w 90"/>
                <a:gd name="T17" fmla="*/ 109 h 124"/>
                <a:gd name="T18" fmla="*/ 5 w 90"/>
                <a:gd name="T19" fmla="*/ 124 h 124"/>
                <a:gd name="T20" fmla="*/ 0 w 90"/>
                <a:gd name="T21" fmla="*/ 116 h 124"/>
                <a:gd name="T22" fmla="*/ 2 w 90"/>
                <a:gd name="T23" fmla="*/ 103 h 124"/>
                <a:gd name="T24" fmla="*/ 7 w 90"/>
                <a:gd name="T25" fmla="*/ 102 h 124"/>
                <a:gd name="T26" fmla="*/ 7 w 90"/>
                <a:gd name="T27" fmla="*/ 87 h 124"/>
                <a:gd name="T28" fmla="*/ 11 w 90"/>
                <a:gd name="T29" fmla="*/ 86 h 124"/>
                <a:gd name="T30" fmla="*/ 21 w 90"/>
                <a:gd name="T31" fmla="*/ 70 h 124"/>
                <a:gd name="T32" fmla="*/ 35 w 90"/>
                <a:gd name="T33" fmla="*/ 55 h 124"/>
                <a:gd name="T34" fmla="*/ 34 w 90"/>
                <a:gd name="T35" fmla="*/ 42 h 124"/>
                <a:gd name="T36" fmla="*/ 34 w 90"/>
                <a:gd name="T37" fmla="*/ 22 h 124"/>
                <a:gd name="T38" fmla="*/ 51 w 90"/>
                <a:gd name="T39" fmla="*/ 0 h 124"/>
                <a:gd name="T40" fmla="*/ 59 w 90"/>
                <a:gd name="T41" fmla="*/ 4 h 124"/>
                <a:gd name="T42" fmla="*/ 68 w 90"/>
                <a:gd name="T43" fmla="*/ 7 h 124"/>
                <a:gd name="T44" fmla="*/ 71 w 90"/>
                <a:gd name="T45" fmla="*/ 16 h 124"/>
                <a:gd name="T46" fmla="*/ 76 w 90"/>
                <a:gd name="T47" fmla="*/ 22 h 124"/>
                <a:gd name="T48" fmla="*/ 68 w 90"/>
                <a:gd name="T49" fmla="*/ 43 h 124"/>
                <a:gd name="T50" fmla="*/ 68 w 90"/>
                <a:gd name="T51" fmla="*/ 54 h 124"/>
                <a:gd name="T52" fmla="*/ 72 w 90"/>
                <a:gd name="T53" fmla="*/ 45 h 124"/>
                <a:gd name="T54" fmla="*/ 73 w 90"/>
                <a:gd name="T55" fmla="*/ 34 h 124"/>
                <a:gd name="T56" fmla="*/ 75 w 90"/>
                <a:gd name="T57" fmla="*/ 37 h 124"/>
                <a:gd name="T58" fmla="*/ 73 w 90"/>
                <a:gd name="T59" fmla="*/ 47 h 124"/>
                <a:gd name="T60" fmla="*/ 79 w 90"/>
                <a:gd name="T61" fmla="*/ 34 h 124"/>
                <a:gd name="T62" fmla="*/ 81 w 90"/>
                <a:gd name="T63" fmla="*/ 36 h 124"/>
                <a:gd name="T64" fmla="*/ 81 w 90"/>
                <a:gd name="T65" fmla="*/ 44 h 124"/>
                <a:gd name="T66" fmla="*/ 84 w 90"/>
                <a:gd name="T67" fmla="*/ 39 h 124"/>
                <a:gd name="T68" fmla="*/ 87 w 90"/>
                <a:gd name="T69" fmla="*/ 34 h 124"/>
                <a:gd name="T70" fmla="*/ 90 w 90"/>
                <a:gd name="T71" fmla="*/ 39 h 124"/>
                <a:gd name="T72" fmla="*/ 87 w 90"/>
                <a:gd name="T73" fmla="*/ 52 h 124"/>
                <a:gd name="T74" fmla="*/ 83 w 90"/>
                <a:gd name="T75" fmla="*/ 56 h 124"/>
                <a:gd name="T76" fmla="*/ 83 w 90"/>
                <a:gd name="T77" fmla="*/ 54 h 124"/>
                <a:gd name="T78" fmla="*/ 74 w 90"/>
                <a:gd name="T79" fmla="*/ 62 h 124"/>
                <a:gd name="T80" fmla="*/ 69 w 90"/>
                <a:gd name="T81" fmla="*/ 76 h 124"/>
                <a:gd name="T82" fmla="*/ 62 w 90"/>
                <a:gd name="T83" fmla="*/ 80 h 124"/>
                <a:gd name="T84" fmla="*/ 64 w 90"/>
                <a:gd name="T85" fmla="*/ 87 h 124"/>
                <a:gd name="T86" fmla="*/ 53 w 90"/>
                <a:gd name="T87" fmla="*/ 89 h 124"/>
                <a:gd name="T88" fmla="*/ 48 w 90"/>
                <a:gd name="T89" fmla="*/ 91 h 124"/>
                <a:gd name="T90" fmla="*/ 44 w 90"/>
                <a:gd name="T91" fmla="*/ 84 h 124"/>
                <a:gd name="T92" fmla="*/ 42 w 90"/>
                <a:gd name="T93" fmla="*/ 85 h 124"/>
                <a:gd name="T94" fmla="*/ 44 w 90"/>
                <a:gd name="T95" fmla="*/ 95 h 124"/>
                <a:gd name="T96" fmla="*/ 42 w 90"/>
                <a:gd name="T97" fmla="*/ 99 h 124"/>
                <a:gd name="T98" fmla="*/ 41 w 90"/>
                <a:gd name="T99" fmla="*/ 109 h 124"/>
                <a:gd name="T100" fmla="*/ 65 w 90"/>
                <a:gd name="T101" fmla="*/ 70 h 124"/>
                <a:gd name="T102" fmla="*/ 69 w 90"/>
                <a:gd name="T103" fmla="*/ 66 h 124"/>
                <a:gd name="T104" fmla="*/ 70 w 90"/>
                <a:gd name="T105" fmla="*/ 58 h 124"/>
                <a:gd name="T106" fmla="*/ 65 w 90"/>
                <a:gd name="T107" fmla="*/ 60 h 124"/>
                <a:gd name="T108" fmla="*/ 65 w 90"/>
                <a:gd name="T109" fmla="*/ 70 h 124"/>
                <a:gd name="T110" fmla="*/ 57 w 90"/>
                <a:gd name="T111" fmla="*/ 83 h 124"/>
                <a:gd name="T112" fmla="*/ 54 w 90"/>
                <a:gd name="T113" fmla="*/ 76 h 124"/>
                <a:gd name="T114" fmla="*/ 58 w 90"/>
                <a:gd name="T115" fmla="*/ 65 h 124"/>
                <a:gd name="T116" fmla="*/ 58 w 90"/>
                <a:gd name="T117" fmla="*/ 59 h 124"/>
                <a:gd name="T118" fmla="*/ 52 w 90"/>
                <a:gd name="T119" fmla="*/ 75 h 124"/>
                <a:gd name="T120" fmla="*/ 51 w 90"/>
                <a:gd name="T121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124">
                  <a:moveTo>
                    <a:pt x="41" y="109"/>
                  </a:moveTo>
                  <a:lnTo>
                    <a:pt x="41" y="109"/>
                  </a:lnTo>
                  <a:lnTo>
                    <a:pt x="40" y="107"/>
                  </a:lnTo>
                  <a:lnTo>
                    <a:pt x="38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9"/>
                  </a:lnTo>
                  <a:lnTo>
                    <a:pt x="33" y="111"/>
                  </a:lnTo>
                  <a:lnTo>
                    <a:pt x="34" y="114"/>
                  </a:lnTo>
                  <a:lnTo>
                    <a:pt x="34" y="117"/>
                  </a:lnTo>
                  <a:lnTo>
                    <a:pt x="34" y="117"/>
                  </a:lnTo>
                  <a:lnTo>
                    <a:pt x="30" y="115"/>
                  </a:lnTo>
                  <a:lnTo>
                    <a:pt x="27" y="115"/>
                  </a:lnTo>
                  <a:lnTo>
                    <a:pt x="25" y="117"/>
                  </a:lnTo>
                  <a:lnTo>
                    <a:pt x="23" y="121"/>
                  </a:lnTo>
                  <a:lnTo>
                    <a:pt x="23" y="121"/>
                  </a:lnTo>
                  <a:lnTo>
                    <a:pt x="21" y="121"/>
                  </a:lnTo>
                  <a:lnTo>
                    <a:pt x="20" y="120"/>
                  </a:lnTo>
                  <a:lnTo>
                    <a:pt x="19" y="119"/>
                  </a:lnTo>
                  <a:lnTo>
                    <a:pt x="19" y="118"/>
                  </a:lnTo>
                  <a:lnTo>
                    <a:pt x="20" y="115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7" y="107"/>
                  </a:lnTo>
                  <a:lnTo>
                    <a:pt x="14" y="106"/>
                  </a:lnTo>
                  <a:lnTo>
                    <a:pt x="11" y="107"/>
                  </a:lnTo>
                  <a:lnTo>
                    <a:pt x="9" y="109"/>
                  </a:lnTo>
                  <a:lnTo>
                    <a:pt x="7" y="116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3" y="123"/>
                  </a:lnTo>
                  <a:lnTo>
                    <a:pt x="2" y="121"/>
                  </a:lnTo>
                  <a:lnTo>
                    <a:pt x="0" y="116"/>
                  </a:lnTo>
                  <a:lnTo>
                    <a:pt x="1" y="109"/>
                  </a:lnTo>
                  <a:lnTo>
                    <a:pt x="2" y="103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5" y="103"/>
                  </a:lnTo>
                  <a:lnTo>
                    <a:pt x="7" y="102"/>
                  </a:lnTo>
                  <a:lnTo>
                    <a:pt x="7" y="102"/>
                  </a:lnTo>
                  <a:lnTo>
                    <a:pt x="7" y="87"/>
                  </a:lnTo>
                  <a:lnTo>
                    <a:pt x="7" y="87"/>
                  </a:lnTo>
                  <a:lnTo>
                    <a:pt x="9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3" y="80"/>
                  </a:lnTo>
                  <a:lnTo>
                    <a:pt x="17" y="75"/>
                  </a:lnTo>
                  <a:lnTo>
                    <a:pt x="21" y="70"/>
                  </a:lnTo>
                  <a:lnTo>
                    <a:pt x="24" y="66"/>
                  </a:lnTo>
                  <a:lnTo>
                    <a:pt x="32" y="59"/>
                  </a:lnTo>
                  <a:lnTo>
                    <a:pt x="35" y="55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34" y="42"/>
                  </a:lnTo>
                  <a:lnTo>
                    <a:pt x="32" y="35"/>
                  </a:lnTo>
                  <a:lnTo>
                    <a:pt x="33" y="28"/>
                  </a:lnTo>
                  <a:lnTo>
                    <a:pt x="34" y="22"/>
                  </a:lnTo>
                  <a:lnTo>
                    <a:pt x="38" y="16"/>
                  </a:lnTo>
                  <a:lnTo>
                    <a:pt x="42" y="9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5" y="2"/>
                  </a:lnTo>
                  <a:lnTo>
                    <a:pt x="59" y="4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8" y="7"/>
                  </a:lnTo>
                  <a:lnTo>
                    <a:pt x="68" y="7"/>
                  </a:lnTo>
                  <a:lnTo>
                    <a:pt x="69" y="12"/>
                  </a:lnTo>
                  <a:lnTo>
                    <a:pt x="71" y="16"/>
                  </a:lnTo>
                  <a:lnTo>
                    <a:pt x="72" y="20"/>
                  </a:lnTo>
                  <a:lnTo>
                    <a:pt x="74" y="21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0" y="36"/>
                  </a:lnTo>
                  <a:lnTo>
                    <a:pt x="68" y="43"/>
                  </a:lnTo>
                  <a:lnTo>
                    <a:pt x="67" y="48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70" y="53"/>
                  </a:lnTo>
                  <a:lnTo>
                    <a:pt x="71" y="50"/>
                  </a:lnTo>
                  <a:lnTo>
                    <a:pt x="72" y="45"/>
                  </a:lnTo>
                  <a:lnTo>
                    <a:pt x="72" y="39"/>
                  </a:lnTo>
                  <a:lnTo>
                    <a:pt x="72" y="36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4" y="36"/>
                  </a:lnTo>
                  <a:lnTo>
                    <a:pt x="75" y="37"/>
                  </a:lnTo>
                  <a:lnTo>
                    <a:pt x="74" y="40"/>
                  </a:lnTo>
                  <a:lnTo>
                    <a:pt x="73" y="43"/>
                  </a:lnTo>
                  <a:lnTo>
                    <a:pt x="73" y="47"/>
                  </a:lnTo>
                  <a:lnTo>
                    <a:pt x="73" y="47"/>
                  </a:lnTo>
                  <a:lnTo>
                    <a:pt x="76" y="41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80" y="35"/>
                  </a:lnTo>
                  <a:lnTo>
                    <a:pt x="81" y="36"/>
                  </a:lnTo>
                  <a:lnTo>
                    <a:pt x="81" y="38"/>
                  </a:lnTo>
                  <a:lnTo>
                    <a:pt x="81" y="41"/>
                  </a:lnTo>
                  <a:lnTo>
                    <a:pt x="81" y="44"/>
                  </a:lnTo>
                  <a:lnTo>
                    <a:pt x="81" y="44"/>
                  </a:lnTo>
                  <a:lnTo>
                    <a:pt x="83" y="42"/>
                  </a:lnTo>
                  <a:lnTo>
                    <a:pt x="84" y="39"/>
                  </a:lnTo>
                  <a:lnTo>
                    <a:pt x="85" y="36"/>
                  </a:lnTo>
                  <a:lnTo>
                    <a:pt x="86" y="35"/>
                  </a:lnTo>
                  <a:lnTo>
                    <a:pt x="87" y="34"/>
                  </a:lnTo>
                  <a:lnTo>
                    <a:pt x="87" y="34"/>
                  </a:lnTo>
                  <a:lnTo>
                    <a:pt x="89" y="36"/>
                  </a:lnTo>
                  <a:lnTo>
                    <a:pt x="90" y="39"/>
                  </a:lnTo>
                  <a:lnTo>
                    <a:pt x="90" y="42"/>
                  </a:lnTo>
                  <a:lnTo>
                    <a:pt x="90" y="45"/>
                  </a:lnTo>
                  <a:lnTo>
                    <a:pt x="87" y="52"/>
                  </a:lnTo>
                  <a:lnTo>
                    <a:pt x="85" y="56"/>
                  </a:lnTo>
                  <a:lnTo>
                    <a:pt x="85" y="56"/>
                  </a:lnTo>
                  <a:lnTo>
                    <a:pt x="83" y="56"/>
                  </a:lnTo>
                  <a:lnTo>
                    <a:pt x="83" y="56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0" y="55"/>
                  </a:lnTo>
                  <a:lnTo>
                    <a:pt x="76" y="58"/>
                  </a:lnTo>
                  <a:lnTo>
                    <a:pt x="74" y="62"/>
                  </a:lnTo>
                  <a:lnTo>
                    <a:pt x="73" y="67"/>
                  </a:lnTo>
                  <a:lnTo>
                    <a:pt x="71" y="71"/>
                  </a:lnTo>
                  <a:lnTo>
                    <a:pt x="69" y="76"/>
                  </a:lnTo>
                  <a:lnTo>
                    <a:pt x="67" y="79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3" y="83"/>
                  </a:lnTo>
                  <a:lnTo>
                    <a:pt x="64" y="85"/>
                  </a:lnTo>
                  <a:lnTo>
                    <a:pt x="64" y="87"/>
                  </a:lnTo>
                  <a:lnTo>
                    <a:pt x="64" y="90"/>
                  </a:lnTo>
                  <a:lnTo>
                    <a:pt x="64" y="90"/>
                  </a:lnTo>
                  <a:lnTo>
                    <a:pt x="53" y="89"/>
                  </a:lnTo>
                  <a:lnTo>
                    <a:pt x="50" y="90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90"/>
                  </a:lnTo>
                  <a:lnTo>
                    <a:pt x="45" y="89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3" y="85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42" y="95"/>
                  </a:lnTo>
                  <a:lnTo>
                    <a:pt x="42" y="95"/>
                  </a:lnTo>
                  <a:lnTo>
                    <a:pt x="42" y="99"/>
                  </a:lnTo>
                  <a:lnTo>
                    <a:pt x="43" y="105"/>
                  </a:lnTo>
                  <a:lnTo>
                    <a:pt x="43" y="107"/>
                  </a:lnTo>
                  <a:lnTo>
                    <a:pt x="41" y="109"/>
                  </a:lnTo>
                  <a:lnTo>
                    <a:pt x="41" y="109"/>
                  </a:lnTo>
                  <a:close/>
                  <a:moveTo>
                    <a:pt x="65" y="70"/>
                  </a:moveTo>
                  <a:lnTo>
                    <a:pt x="65" y="70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9" y="66"/>
                  </a:lnTo>
                  <a:lnTo>
                    <a:pt x="70" y="62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5" y="60"/>
                  </a:lnTo>
                  <a:lnTo>
                    <a:pt x="65" y="63"/>
                  </a:lnTo>
                  <a:lnTo>
                    <a:pt x="65" y="70"/>
                  </a:lnTo>
                  <a:lnTo>
                    <a:pt x="65" y="70"/>
                  </a:lnTo>
                  <a:close/>
                  <a:moveTo>
                    <a:pt x="51" y="83"/>
                  </a:moveTo>
                  <a:lnTo>
                    <a:pt x="51" y="83"/>
                  </a:lnTo>
                  <a:lnTo>
                    <a:pt x="57" y="83"/>
                  </a:lnTo>
                  <a:lnTo>
                    <a:pt x="57" y="83"/>
                  </a:lnTo>
                  <a:lnTo>
                    <a:pt x="54" y="79"/>
                  </a:lnTo>
                  <a:lnTo>
                    <a:pt x="54" y="76"/>
                  </a:lnTo>
                  <a:lnTo>
                    <a:pt x="54" y="74"/>
                  </a:lnTo>
                  <a:lnTo>
                    <a:pt x="55" y="70"/>
                  </a:lnTo>
                  <a:lnTo>
                    <a:pt x="58" y="65"/>
                  </a:lnTo>
                  <a:lnTo>
                    <a:pt x="59" y="62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53" y="66"/>
                  </a:lnTo>
                  <a:lnTo>
                    <a:pt x="52" y="70"/>
                  </a:lnTo>
                  <a:lnTo>
                    <a:pt x="52" y="75"/>
                  </a:lnTo>
                  <a:lnTo>
                    <a:pt x="52" y="79"/>
                  </a:lnTo>
                  <a:lnTo>
                    <a:pt x="51" y="83"/>
                  </a:lnTo>
                  <a:lnTo>
                    <a:pt x="51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82" name="Freeform 79"/>
            <p:cNvSpPr>
              <a:spLocks noEditPoints="1"/>
            </p:cNvSpPr>
            <p:nvPr/>
          </p:nvSpPr>
          <p:spPr bwMode="auto">
            <a:xfrm>
              <a:off x="3176588" y="4775201"/>
              <a:ext cx="222250" cy="236538"/>
            </a:xfrm>
            <a:custGeom>
              <a:avLst/>
              <a:gdLst>
                <a:gd name="T0" fmla="*/ 1 w 140"/>
                <a:gd name="T1" fmla="*/ 142 h 149"/>
                <a:gd name="T2" fmla="*/ 7 w 140"/>
                <a:gd name="T3" fmla="*/ 126 h 149"/>
                <a:gd name="T4" fmla="*/ 12 w 140"/>
                <a:gd name="T5" fmla="*/ 114 h 149"/>
                <a:gd name="T6" fmla="*/ 17 w 140"/>
                <a:gd name="T7" fmla="*/ 98 h 149"/>
                <a:gd name="T8" fmla="*/ 25 w 140"/>
                <a:gd name="T9" fmla="*/ 94 h 149"/>
                <a:gd name="T10" fmla="*/ 32 w 140"/>
                <a:gd name="T11" fmla="*/ 100 h 149"/>
                <a:gd name="T12" fmla="*/ 54 w 140"/>
                <a:gd name="T13" fmla="*/ 84 h 149"/>
                <a:gd name="T14" fmla="*/ 47 w 140"/>
                <a:gd name="T15" fmla="*/ 71 h 149"/>
                <a:gd name="T16" fmla="*/ 45 w 140"/>
                <a:gd name="T17" fmla="*/ 84 h 149"/>
                <a:gd name="T18" fmla="*/ 36 w 140"/>
                <a:gd name="T19" fmla="*/ 70 h 149"/>
                <a:gd name="T20" fmla="*/ 37 w 140"/>
                <a:gd name="T21" fmla="*/ 63 h 149"/>
                <a:gd name="T22" fmla="*/ 41 w 140"/>
                <a:gd name="T23" fmla="*/ 67 h 149"/>
                <a:gd name="T24" fmla="*/ 47 w 140"/>
                <a:gd name="T25" fmla="*/ 64 h 149"/>
                <a:gd name="T26" fmla="*/ 53 w 140"/>
                <a:gd name="T27" fmla="*/ 53 h 149"/>
                <a:gd name="T28" fmla="*/ 56 w 140"/>
                <a:gd name="T29" fmla="*/ 62 h 149"/>
                <a:gd name="T30" fmla="*/ 55 w 140"/>
                <a:gd name="T31" fmla="*/ 72 h 149"/>
                <a:gd name="T32" fmla="*/ 63 w 140"/>
                <a:gd name="T33" fmla="*/ 62 h 149"/>
                <a:gd name="T34" fmla="*/ 70 w 140"/>
                <a:gd name="T35" fmla="*/ 65 h 149"/>
                <a:gd name="T36" fmla="*/ 75 w 140"/>
                <a:gd name="T37" fmla="*/ 54 h 149"/>
                <a:gd name="T38" fmla="*/ 87 w 140"/>
                <a:gd name="T39" fmla="*/ 50 h 149"/>
                <a:gd name="T40" fmla="*/ 90 w 140"/>
                <a:gd name="T41" fmla="*/ 42 h 149"/>
                <a:gd name="T42" fmla="*/ 98 w 140"/>
                <a:gd name="T43" fmla="*/ 33 h 149"/>
                <a:gd name="T44" fmla="*/ 96 w 140"/>
                <a:gd name="T45" fmla="*/ 22 h 149"/>
                <a:gd name="T46" fmla="*/ 106 w 140"/>
                <a:gd name="T47" fmla="*/ 24 h 149"/>
                <a:gd name="T48" fmla="*/ 134 w 140"/>
                <a:gd name="T49" fmla="*/ 0 h 149"/>
                <a:gd name="T50" fmla="*/ 140 w 140"/>
                <a:gd name="T51" fmla="*/ 21 h 149"/>
                <a:gd name="T52" fmla="*/ 131 w 140"/>
                <a:gd name="T53" fmla="*/ 33 h 149"/>
                <a:gd name="T54" fmla="*/ 118 w 140"/>
                <a:gd name="T55" fmla="*/ 24 h 149"/>
                <a:gd name="T56" fmla="*/ 122 w 140"/>
                <a:gd name="T57" fmla="*/ 35 h 149"/>
                <a:gd name="T58" fmla="*/ 118 w 140"/>
                <a:gd name="T59" fmla="*/ 38 h 149"/>
                <a:gd name="T60" fmla="*/ 116 w 140"/>
                <a:gd name="T61" fmla="*/ 40 h 149"/>
                <a:gd name="T62" fmla="*/ 108 w 140"/>
                <a:gd name="T63" fmla="*/ 47 h 149"/>
                <a:gd name="T64" fmla="*/ 104 w 140"/>
                <a:gd name="T65" fmla="*/ 52 h 149"/>
                <a:gd name="T66" fmla="*/ 104 w 140"/>
                <a:gd name="T67" fmla="*/ 47 h 149"/>
                <a:gd name="T68" fmla="*/ 98 w 140"/>
                <a:gd name="T69" fmla="*/ 50 h 149"/>
                <a:gd name="T70" fmla="*/ 95 w 140"/>
                <a:gd name="T71" fmla="*/ 63 h 149"/>
                <a:gd name="T72" fmla="*/ 90 w 140"/>
                <a:gd name="T73" fmla="*/ 70 h 149"/>
                <a:gd name="T74" fmla="*/ 84 w 140"/>
                <a:gd name="T75" fmla="*/ 68 h 149"/>
                <a:gd name="T76" fmla="*/ 80 w 140"/>
                <a:gd name="T77" fmla="*/ 60 h 149"/>
                <a:gd name="T78" fmla="*/ 84 w 140"/>
                <a:gd name="T79" fmla="*/ 71 h 149"/>
                <a:gd name="T80" fmla="*/ 82 w 140"/>
                <a:gd name="T81" fmla="*/ 78 h 149"/>
                <a:gd name="T82" fmla="*/ 80 w 140"/>
                <a:gd name="T83" fmla="*/ 74 h 149"/>
                <a:gd name="T84" fmla="*/ 72 w 140"/>
                <a:gd name="T85" fmla="*/ 84 h 149"/>
                <a:gd name="T86" fmla="*/ 62 w 140"/>
                <a:gd name="T87" fmla="*/ 91 h 149"/>
                <a:gd name="T88" fmla="*/ 52 w 140"/>
                <a:gd name="T89" fmla="*/ 94 h 149"/>
                <a:gd name="T90" fmla="*/ 52 w 140"/>
                <a:gd name="T91" fmla="*/ 101 h 149"/>
                <a:gd name="T92" fmla="*/ 46 w 140"/>
                <a:gd name="T93" fmla="*/ 101 h 149"/>
                <a:gd name="T94" fmla="*/ 38 w 140"/>
                <a:gd name="T95" fmla="*/ 104 h 149"/>
                <a:gd name="T96" fmla="*/ 34 w 140"/>
                <a:gd name="T97" fmla="*/ 115 h 149"/>
                <a:gd name="T98" fmla="*/ 28 w 140"/>
                <a:gd name="T99" fmla="*/ 105 h 149"/>
                <a:gd name="T100" fmla="*/ 29 w 140"/>
                <a:gd name="T101" fmla="*/ 113 h 149"/>
                <a:gd name="T102" fmla="*/ 18 w 140"/>
                <a:gd name="T103" fmla="*/ 140 h 149"/>
                <a:gd name="T104" fmla="*/ 13 w 140"/>
                <a:gd name="T105" fmla="*/ 149 h 149"/>
                <a:gd name="T106" fmla="*/ 0 w 140"/>
                <a:gd name="T107" fmla="*/ 142 h 149"/>
                <a:gd name="T108" fmla="*/ 25 w 140"/>
                <a:gd name="T109" fmla="*/ 104 h 149"/>
                <a:gd name="T110" fmla="*/ 20 w 140"/>
                <a:gd name="T111" fmla="*/ 109 h 149"/>
                <a:gd name="T112" fmla="*/ 22 w 140"/>
                <a:gd name="T113" fmla="*/ 120 h 149"/>
                <a:gd name="T114" fmla="*/ 20 w 140"/>
                <a:gd name="T115" fmla="*/ 11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149">
                  <a:moveTo>
                    <a:pt x="0" y="142"/>
                  </a:moveTo>
                  <a:lnTo>
                    <a:pt x="0" y="142"/>
                  </a:lnTo>
                  <a:lnTo>
                    <a:pt x="0" y="141"/>
                  </a:lnTo>
                  <a:lnTo>
                    <a:pt x="1" y="141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3" y="140"/>
                  </a:lnTo>
                  <a:lnTo>
                    <a:pt x="4" y="137"/>
                  </a:lnTo>
                  <a:lnTo>
                    <a:pt x="5" y="131"/>
                  </a:lnTo>
                  <a:lnTo>
                    <a:pt x="7" y="126"/>
                  </a:lnTo>
                  <a:lnTo>
                    <a:pt x="8" y="124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17"/>
                  </a:lnTo>
                  <a:lnTo>
                    <a:pt x="12" y="114"/>
                  </a:lnTo>
                  <a:lnTo>
                    <a:pt x="14" y="109"/>
                  </a:lnTo>
                  <a:lnTo>
                    <a:pt x="17" y="105"/>
                  </a:lnTo>
                  <a:lnTo>
                    <a:pt x="17" y="102"/>
                  </a:lnTo>
                  <a:lnTo>
                    <a:pt x="17" y="98"/>
                  </a:lnTo>
                  <a:lnTo>
                    <a:pt x="17" y="98"/>
                  </a:lnTo>
                  <a:lnTo>
                    <a:pt x="21" y="96"/>
                  </a:lnTo>
                  <a:lnTo>
                    <a:pt x="23" y="94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6"/>
                  </a:lnTo>
                  <a:lnTo>
                    <a:pt x="26" y="99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32" y="100"/>
                  </a:lnTo>
                  <a:lnTo>
                    <a:pt x="35" y="98"/>
                  </a:lnTo>
                  <a:lnTo>
                    <a:pt x="41" y="92"/>
                  </a:lnTo>
                  <a:lnTo>
                    <a:pt x="46" y="87"/>
                  </a:lnTo>
                  <a:lnTo>
                    <a:pt x="49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4" y="80"/>
                  </a:lnTo>
                  <a:lnTo>
                    <a:pt x="52" y="75"/>
                  </a:lnTo>
                  <a:lnTo>
                    <a:pt x="50" y="73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6" y="71"/>
                  </a:lnTo>
                  <a:lnTo>
                    <a:pt x="45" y="72"/>
                  </a:lnTo>
                  <a:lnTo>
                    <a:pt x="45" y="75"/>
                  </a:lnTo>
                  <a:lnTo>
                    <a:pt x="45" y="84"/>
                  </a:lnTo>
                  <a:lnTo>
                    <a:pt x="45" y="84"/>
                  </a:lnTo>
                  <a:lnTo>
                    <a:pt x="42" y="80"/>
                  </a:lnTo>
                  <a:lnTo>
                    <a:pt x="39" y="75"/>
                  </a:lnTo>
                  <a:lnTo>
                    <a:pt x="37" y="71"/>
                  </a:lnTo>
                  <a:lnTo>
                    <a:pt x="36" y="70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5" y="67"/>
                  </a:lnTo>
                  <a:lnTo>
                    <a:pt x="36" y="65"/>
                  </a:lnTo>
                  <a:lnTo>
                    <a:pt x="37" y="63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41" y="67"/>
                  </a:lnTo>
                  <a:lnTo>
                    <a:pt x="43" y="67"/>
                  </a:lnTo>
                  <a:lnTo>
                    <a:pt x="45" y="67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4"/>
                  </a:lnTo>
                  <a:lnTo>
                    <a:pt x="48" y="61"/>
                  </a:lnTo>
                  <a:lnTo>
                    <a:pt x="49" y="57"/>
                  </a:lnTo>
                  <a:lnTo>
                    <a:pt x="50" y="53"/>
                  </a:lnTo>
                  <a:lnTo>
                    <a:pt x="50" y="53"/>
                  </a:lnTo>
                  <a:lnTo>
                    <a:pt x="53" y="53"/>
                  </a:lnTo>
                  <a:lnTo>
                    <a:pt x="55" y="54"/>
                  </a:lnTo>
                  <a:lnTo>
                    <a:pt x="56" y="57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6" y="62"/>
                  </a:lnTo>
                  <a:lnTo>
                    <a:pt x="55" y="63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4" y="68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1"/>
                  </a:lnTo>
                  <a:lnTo>
                    <a:pt x="61" y="69"/>
                  </a:lnTo>
                  <a:lnTo>
                    <a:pt x="63" y="66"/>
                  </a:lnTo>
                  <a:lnTo>
                    <a:pt x="63" y="62"/>
                  </a:lnTo>
                  <a:lnTo>
                    <a:pt x="63" y="62"/>
                  </a:lnTo>
                  <a:lnTo>
                    <a:pt x="65" y="62"/>
                  </a:lnTo>
                  <a:lnTo>
                    <a:pt x="67" y="63"/>
                  </a:lnTo>
                  <a:lnTo>
                    <a:pt x="68" y="64"/>
                  </a:lnTo>
                  <a:lnTo>
                    <a:pt x="70" y="65"/>
                  </a:lnTo>
                  <a:lnTo>
                    <a:pt x="70" y="65"/>
                  </a:lnTo>
                  <a:lnTo>
                    <a:pt x="73" y="64"/>
                  </a:lnTo>
                  <a:lnTo>
                    <a:pt x="74" y="62"/>
                  </a:lnTo>
                  <a:lnTo>
                    <a:pt x="75" y="59"/>
                  </a:lnTo>
                  <a:lnTo>
                    <a:pt x="75" y="54"/>
                  </a:lnTo>
                  <a:lnTo>
                    <a:pt x="75" y="54"/>
                  </a:lnTo>
                  <a:lnTo>
                    <a:pt x="77" y="52"/>
                  </a:lnTo>
                  <a:lnTo>
                    <a:pt x="80" y="51"/>
                  </a:lnTo>
                  <a:lnTo>
                    <a:pt x="85" y="51"/>
                  </a:lnTo>
                  <a:lnTo>
                    <a:pt x="87" y="50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90" y="42"/>
                  </a:lnTo>
                  <a:lnTo>
                    <a:pt x="93" y="41"/>
                  </a:lnTo>
                  <a:lnTo>
                    <a:pt x="94" y="39"/>
                  </a:lnTo>
                  <a:lnTo>
                    <a:pt x="96" y="35"/>
                  </a:lnTo>
                  <a:lnTo>
                    <a:pt x="97" y="34"/>
                  </a:lnTo>
                  <a:lnTo>
                    <a:pt x="98" y="33"/>
                  </a:lnTo>
                  <a:lnTo>
                    <a:pt x="98" y="33"/>
                  </a:lnTo>
                  <a:lnTo>
                    <a:pt x="98" y="31"/>
                  </a:lnTo>
                  <a:lnTo>
                    <a:pt x="97" y="28"/>
                  </a:lnTo>
                  <a:lnTo>
                    <a:pt x="96" y="25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102" y="21"/>
                  </a:lnTo>
                  <a:lnTo>
                    <a:pt x="104" y="22"/>
                  </a:lnTo>
                  <a:lnTo>
                    <a:pt x="106" y="24"/>
                  </a:lnTo>
                  <a:lnTo>
                    <a:pt x="106" y="24"/>
                  </a:lnTo>
                  <a:lnTo>
                    <a:pt x="113" y="17"/>
                  </a:lnTo>
                  <a:lnTo>
                    <a:pt x="118" y="10"/>
                  </a:lnTo>
                  <a:lnTo>
                    <a:pt x="125" y="4"/>
                  </a:lnTo>
                  <a:lnTo>
                    <a:pt x="128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5"/>
                  </a:lnTo>
                  <a:lnTo>
                    <a:pt x="135" y="11"/>
                  </a:lnTo>
                  <a:lnTo>
                    <a:pt x="137" y="17"/>
                  </a:lnTo>
                  <a:lnTo>
                    <a:pt x="140" y="21"/>
                  </a:lnTo>
                  <a:lnTo>
                    <a:pt x="140" y="21"/>
                  </a:lnTo>
                  <a:lnTo>
                    <a:pt x="135" y="25"/>
                  </a:lnTo>
                  <a:lnTo>
                    <a:pt x="133" y="28"/>
                  </a:lnTo>
                  <a:lnTo>
                    <a:pt x="131" y="33"/>
                  </a:lnTo>
                  <a:lnTo>
                    <a:pt x="131" y="33"/>
                  </a:lnTo>
                  <a:lnTo>
                    <a:pt x="126" y="26"/>
                  </a:lnTo>
                  <a:lnTo>
                    <a:pt x="124" y="24"/>
                  </a:lnTo>
                  <a:lnTo>
                    <a:pt x="122" y="23"/>
                  </a:lnTo>
                  <a:lnTo>
                    <a:pt x="120" y="23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9" y="27"/>
                  </a:lnTo>
                  <a:lnTo>
                    <a:pt x="120" y="29"/>
                  </a:lnTo>
                  <a:lnTo>
                    <a:pt x="122" y="31"/>
                  </a:lnTo>
                  <a:lnTo>
                    <a:pt x="122" y="35"/>
                  </a:lnTo>
                  <a:lnTo>
                    <a:pt x="122" y="35"/>
                  </a:lnTo>
                  <a:lnTo>
                    <a:pt x="120" y="33"/>
                  </a:lnTo>
                  <a:lnTo>
                    <a:pt x="119" y="32"/>
                  </a:lnTo>
                  <a:lnTo>
                    <a:pt x="119" y="34"/>
                  </a:lnTo>
                  <a:lnTo>
                    <a:pt x="118" y="38"/>
                  </a:lnTo>
                  <a:lnTo>
                    <a:pt x="118" y="43"/>
                  </a:lnTo>
                  <a:lnTo>
                    <a:pt x="118" y="45"/>
                  </a:lnTo>
                  <a:lnTo>
                    <a:pt x="117" y="46"/>
                  </a:lnTo>
                  <a:lnTo>
                    <a:pt x="117" y="46"/>
                  </a:lnTo>
                  <a:lnTo>
                    <a:pt x="116" y="40"/>
                  </a:lnTo>
                  <a:lnTo>
                    <a:pt x="115" y="37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10" y="41"/>
                  </a:lnTo>
                  <a:lnTo>
                    <a:pt x="108" y="47"/>
                  </a:lnTo>
                  <a:lnTo>
                    <a:pt x="107" y="53"/>
                  </a:lnTo>
                  <a:lnTo>
                    <a:pt x="105" y="55"/>
                  </a:lnTo>
                  <a:lnTo>
                    <a:pt x="104" y="58"/>
                  </a:lnTo>
                  <a:lnTo>
                    <a:pt x="104" y="58"/>
                  </a:lnTo>
                  <a:lnTo>
                    <a:pt x="104" y="52"/>
                  </a:lnTo>
                  <a:lnTo>
                    <a:pt x="104" y="50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5" y="48"/>
                  </a:lnTo>
                  <a:lnTo>
                    <a:pt x="104" y="47"/>
                  </a:lnTo>
                  <a:lnTo>
                    <a:pt x="103" y="49"/>
                  </a:lnTo>
                  <a:lnTo>
                    <a:pt x="101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8"/>
                  </a:lnTo>
                  <a:lnTo>
                    <a:pt x="97" y="64"/>
                  </a:lnTo>
                  <a:lnTo>
                    <a:pt x="97" y="64"/>
                  </a:lnTo>
                  <a:lnTo>
                    <a:pt x="96" y="64"/>
                  </a:lnTo>
                  <a:lnTo>
                    <a:pt x="95" y="63"/>
                  </a:lnTo>
                  <a:lnTo>
                    <a:pt x="93" y="62"/>
                  </a:lnTo>
                  <a:lnTo>
                    <a:pt x="93" y="62"/>
                  </a:lnTo>
                  <a:lnTo>
                    <a:pt x="93" y="64"/>
                  </a:lnTo>
                  <a:lnTo>
                    <a:pt x="91" y="67"/>
                  </a:lnTo>
                  <a:lnTo>
                    <a:pt x="90" y="70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7" y="73"/>
                  </a:lnTo>
                  <a:lnTo>
                    <a:pt x="85" y="72"/>
                  </a:lnTo>
                  <a:lnTo>
                    <a:pt x="84" y="68"/>
                  </a:lnTo>
                  <a:lnTo>
                    <a:pt x="84" y="63"/>
                  </a:lnTo>
                  <a:lnTo>
                    <a:pt x="83" y="61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9" y="62"/>
                  </a:lnTo>
                  <a:lnTo>
                    <a:pt x="79" y="65"/>
                  </a:lnTo>
                  <a:lnTo>
                    <a:pt x="81" y="69"/>
                  </a:lnTo>
                  <a:lnTo>
                    <a:pt x="82" y="70"/>
                  </a:lnTo>
                  <a:lnTo>
                    <a:pt x="84" y="71"/>
                  </a:lnTo>
                  <a:lnTo>
                    <a:pt x="84" y="71"/>
                  </a:lnTo>
                  <a:lnTo>
                    <a:pt x="83" y="74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2" y="78"/>
                  </a:lnTo>
                  <a:lnTo>
                    <a:pt x="81" y="76"/>
                  </a:lnTo>
                  <a:lnTo>
                    <a:pt x="80" y="74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80" y="74"/>
                  </a:lnTo>
                  <a:lnTo>
                    <a:pt x="79" y="76"/>
                  </a:lnTo>
                  <a:lnTo>
                    <a:pt x="76" y="79"/>
                  </a:lnTo>
                  <a:lnTo>
                    <a:pt x="73" y="81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69" y="83"/>
                  </a:lnTo>
                  <a:lnTo>
                    <a:pt x="67" y="83"/>
                  </a:lnTo>
                  <a:lnTo>
                    <a:pt x="67" y="83"/>
                  </a:lnTo>
                  <a:lnTo>
                    <a:pt x="62" y="91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55" y="100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0" y="95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2" y="101"/>
                  </a:lnTo>
                  <a:lnTo>
                    <a:pt x="52" y="101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8" y="101"/>
                  </a:lnTo>
                  <a:lnTo>
                    <a:pt x="46" y="101"/>
                  </a:lnTo>
                  <a:lnTo>
                    <a:pt x="44" y="102"/>
                  </a:lnTo>
                  <a:lnTo>
                    <a:pt x="43" y="105"/>
                  </a:lnTo>
                  <a:lnTo>
                    <a:pt x="43" y="105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6" y="105"/>
                  </a:lnTo>
                  <a:lnTo>
                    <a:pt x="35" y="106"/>
                  </a:lnTo>
                  <a:lnTo>
                    <a:pt x="35" y="110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2" y="114"/>
                  </a:lnTo>
                  <a:lnTo>
                    <a:pt x="30" y="111"/>
                  </a:lnTo>
                  <a:lnTo>
                    <a:pt x="29" y="105"/>
                  </a:lnTo>
                  <a:lnTo>
                    <a:pt x="29" y="105"/>
                  </a:lnTo>
                  <a:lnTo>
                    <a:pt x="28" y="105"/>
                  </a:lnTo>
                  <a:lnTo>
                    <a:pt x="27" y="106"/>
                  </a:lnTo>
                  <a:lnTo>
                    <a:pt x="26" y="109"/>
                  </a:lnTo>
                  <a:lnTo>
                    <a:pt x="27" y="112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7" y="117"/>
                  </a:lnTo>
                  <a:lnTo>
                    <a:pt x="25" y="122"/>
                  </a:lnTo>
                  <a:lnTo>
                    <a:pt x="22" y="131"/>
                  </a:lnTo>
                  <a:lnTo>
                    <a:pt x="20" y="135"/>
                  </a:lnTo>
                  <a:lnTo>
                    <a:pt x="18" y="140"/>
                  </a:lnTo>
                  <a:lnTo>
                    <a:pt x="15" y="143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3" y="147"/>
                  </a:lnTo>
                  <a:lnTo>
                    <a:pt x="13" y="149"/>
                  </a:lnTo>
                  <a:lnTo>
                    <a:pt x="13" y="149"/>
                  </a:lnTo>
                  <a:lnTo>
                    <a:pt x="6" y="146"/>
                  </a:lnTo>
                  <a:lnTo>
                    <a:pt x="3" y="145"/>
                  </a:ln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20" y="109"/>
                  </a:moveTo>
                  <a:lnTo>
                    <a:pt x="20" y="109"/>
                  </a:lnTo>
                  <a:lnTo>
                    <a:pt x="25" y="109"/>
                  </a:lnTo>
                  <a:lnTo>
                    <a:pt x="25" y="109"/>
                  </a:lnTo>
                  <a:lnTo>
                    <a:pt x="25" y="104"/>
                  </a:lnTo>
                  <a:lnTo>
                    <a:pt x="24" y="103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1" y="106"/>
                  </a:lnTo>
                  <a:lnTo>
                    <a:pt x="20" y="109"/>
                  </a:lnTo>
                  <a:lnTo>
                    <a:pt x="20" y="109"/>
                  </a:lnTo>
                  <a:close/>
                  <a:moveTo>
                    <a:pt x="20" y="119"/>
                  </a:moveTo>
                  <a:lnTo>
                    <a:pt x="20" y="119"/>
                  </a:lnTo>
                  <a:lnTo>
                    <a:pt x="21" y="119"/>
                  </a:lnTo>
                  <a:lnTo>
                    <a:pt x="22" y="120"/>
                  </a:lnTo>
                  <a:lnTo>
                    <a:pt x="22" y="120"/>
                  </a:lnTo>
                  <a:lnTo>
                    <a:pt x="22" y="116"/>
                  </a:lnTo>
                  <a:lnTo>
                    <a:pt x="21" y="115"/>
                  </a:lnTo>
                  <a:lnTo>
                    <a:pt x="20" y="115"/>
                  </a:lnTo>
                  <a:lnTo>
                    <a:pt x="20" y="115"/>
                  </a:lnTo>
                  <a:lnTo>
                    <a:pt x="20" y="119"/>
                  </a:lnTo>
                  <a:lnTo>
                    <a:pt x="2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83" name="Freeform 80"/>
            <p:cNvSpPr>
              <a:spLocks noEditPoints="1"/>
            </p:cNvSpPr>
            <p:nvPr/>
          </p:nvSpPr>
          <p:spPr bwMode="auto">
            <a:xfrm>
              <a:off x="3114675" y="4873626"/>
              <a:ext cx="328613" cy="720725"/>
            </a:xfrm>
            <a:custGeom>
              <a:avLst/>
              <a:gdLst>
                <a:gd name="T0" fmla="*/ 118 w 207"/>
                <a:gd name="T1" fmla="*/ 77 h 454"/>
                <a:gd name="T2" fmla="*/ 105 w 207"/>
                <a:gd name="T3" fmla="*/ 90 h 454"/>
                <a:gd name="T4" fmla="*/ 76 w 207"/>
                <a:gd name="T5" fmla="*/ 108 h 454"/>
                <a:gd name="T6" fmla="*/ 36 w 207"/>
                <a:gd name="T7" fmla="*/ 116 h 454"/>
                <a:gd name="T8" fmla="*/ 32 w 207"/>
                <a:gd name="T9" fmla="*/ 105 h 454"/>
                <a:gd name="T10" fmla="*/ 68 w 207"/>
                <a:gd name="T11" fmla="*/ 98 h 454"/>
                <a:gd name="T12" fmla="*/ 101 w 207"/>
                <a:gd name="T13" fmla="*/ 62 h 454"/>
                <a:gd name="T14" fmla="*/ 145 w 207"/>
                <a:gd name="T15" fmla="*/ 17 h 454"/>
                <a:gd name="T16" fmla="*/ 161 w 207"/>
                <a:gd name="T17" fmla="*/ 32 h 454"/>
                <a:gd name="T18" fmla="*/ 199 w 207"/>
                <a:gd name="T19" fmla="*/ 2 h 454"/>
                <a:gd name="T20" fmla="*/ 165 w 207"/>
                <a:gd name="T21" fmla="*/ 92 h 454"/>
                <a:gd name="T22" fmla="*/ 178 w 207"/>
                <a:gd name="T23" fmla="*/ 80 h 454"/>
                <a:gd name="T24" fmla="*/ 205 w 207"/>
                <a:gd name="T25" fmla="*/ 74 h 454"/>
                <a:gd name="T26" fmla="*/ 167 w 207"/>
                <a:gd name="T27" fmla="*/ 154 h 454"/>
                <a:gd name="T28" fmla="*/ 160 w 207"/>
                <a:gd name="T29" fmla="*/ 184 h 454"/>
                <a:gd name="T30" fmla="*/ 156 w 207"/>
                <a:gd name="T31" fmla="*/ 198 h 454"/>
                <a:gd name="T32" fmla="*/ 147 w 207"/>
                <a:gd name="T33" fmla="*/ 231 h 454"/>
                <a:gd name="T34" fmla="*/ 140 w 207"/>
                <a:gd name="T35" fmla="*/ 274 h 454"/>
                <a:gd name="T36" fmla="*/ 181 w 207"/>
                <a:gd name="T37" fmla="*/ 247 h 454"/>
                <a:gd name="T38" fmla="*/ 160 w 207"/>
                <a:gd name="T39" fmla="*/ 264 h 454"/>
                <a:gd name="T40" fmla="*/ 138 w 207"/>
                <a:gd name="T41" fmla="*/ 296 h 454"/>
                <a:gd name="T42" fmla="*/ 116 w 207"/>
                <a:gd name="T43" fmla="*/ 334 h 454"/>
                <a:gd name="T44" fmla="*/ 89 w 207"/>
                <a:gd name="T45" fmla="*/ 382 h 454"/>
                <a:gd name="T46" fmla="*/ 67 w 207"/>
                <a:gd name="T47" fmla="*/ 413 h 454"/>
                <a:gd name="T48" fmla="*/ 36 w 207"/>
                <a:gd name="T49" fmla="*/ 438 h 454"/>
                <a:gd name="T50" fmla="*/ 44 w 207"/>
                <a:gd name="T51" fmla="*/ 414 h 454"/>
                <a:gd name="T52" fmla="*/ 22 w 207"/>
                <a:gd name="T53" fmla="*/ 374 h 454"/>
                <a:gd name="T54" fmla="*/ 22 w 207"/>
                <a:gd name="T55" fmla="*/ 342 h 454"/>
                <a:gd name="T56" fmla="*/ 69 w 207"/>
                <a:gd name="T57" fmla="*/ 270 h 454"/>
                <a:gd name="T58" fmla="*/ 125 w 207"/>
                <a:gd name="T59" fmla="*/ 204 h 454"/>
                <a:gd name="T60" fmla="*/ 140 w 207"/>
                <a:gd name="T61" fmla="*/ 166 h 454"/>
                <a:gd name="T62" fmla="*/ 47 w 207"/>
                <a:gd name="T63" fmla="*/ 275 h 454"/>
                <a:gd name="T64" fmla="*/ 2 w 207"/>
                <a:gd name="T65" fmla="*/ 306 h 454"/>
                <a:gd name="T66" fmla="*/ 46 w 207"/>
                <a:gd name="T67" fmla="*/ 217 h 454"/>
                <a:gd name="T68" fmla="*/ 65 w 207"/>
                <a:gd name="T69" fmla="*/ 166 h 454"/>
                <a:gd name="T70" fmla="*/ 109 w 207"/>
                <a:gd name="T71" fmla="*/ 140 h 454"/>
                <a:gd name="T72" fmla="*/ 94 w 207"/>
                <a:gd name="T73" fmla="*/ 126 h 454"/>
                <a:gd name="T74" fmla="*/ 148 w 207"/>
                <a:gd name="T75" fmla="*/ 32 h 454"/>
                <a:gd name="T76" fmla="*/ 174 w 207"/>
                <a:gd name="T77" fmla="*/ 37 h 454"/>
                <a:gd name="T78" fmla="*/ 143 w 207"/>
                <a:gd name="T79" fmla="*/ 49 h 454"/>
                <a:gd name="T80" fmla="*/ 136 w 207"/>
                <a:gd name="T81" fmla="*/ 94 h 454"/>
                <a:gd name="T82" fmla="*/ 158 w 207"/>
                <a:gd name="T83" fmla="*/ 98 h 454"/>
                <a:gd name="T84" fmla="*/ 144 w 207"/>
                <a:gd name="T85" fmla="*/ 111 h 454"/>
                <a:gd name="T86" fmla="*/ 135 w 207"/>
                <a:gd name="T87" fmla="*/ 126 h 454"/>
                <a:gd name="T88" fmla="*/ 139 w 207"/>
                <a:gd name="T89" fmla="*/ 126 h 454"/>
                <a:gd name="T90" fmla="*/ 133 w 207"/>
                <a:gd name="T91" fmla="*/ 134 h 454"/>
                <a:gd name="T92" fmla="*/ 145 w 207"/>
                <a:gd name="T93" fmla="*/ 160 h 454"/>
                <a:gd name="T94" fmla="*/ 106 w 207"/>
                <a:gd name="T95" fmla="*/ 181 h 454"/>
                <a:gd name="T96" fmla="*/ 173 w 207"/>
                <a:gd name="T97" fmla="*/ 189 h 454"/>
                <a:gd name="T98" fmla="*/ 109 w 207"/>
                <a:gd name="T99" fmla="*/ 244 h 454"/>
                <a:gd name="T100" fmla="*/ 123 w 207"/>
                <a:gd name="T101" fmla="*/ 272 h 454"/>
                <a:gd name="T102" fmla="*/ 106 w 207"/>
                <a:gd name="T103" fmla="*/ 287 h 454"/>
                <a:gd name="T104" fmla="*/ 114 w 207"/>
                <a:gd name="T105" fmla="*/ 292 h 454"/>
                <a:gd name="T106" fmla="*/ 97 w 207"/>
                <a:gd name="T107" fmla="*/ 293 h 454"/>
                <a:gd name="T108" fmla="*/ 82 w 207"/>
                <a:gd name="T109" fmla="*/ 295 h 454"/>
                <a:gd name="T110" fmla="*/ 63 w 207"/>
                <a:gd name="T111" fmla="*/ 310 h 454"/>
                <a:gd name="T112" fmla="*/ 57 w 207"/>
                <a:gd name="T113" fmla="*/ 345 h 454"/>
                <a:gd name="T114" fmla="*/ 75 w 207"/>
                <a:gd name="T115" fmla="*/ 339 h 454"/>
                <a:gd name="T116" fmla="*/ 52 w 207"/>
                <a:gd name="T117" fmla="*/ 352 h 454"/>
                <a:gd name="T118" fmla="*/ 53 w 207"/>
                <a:gd name="T119" fmla="*/ 357 h 454"/>
                <a:gd name="T120" fmla="*/ 68 w 207"/>
                <a:gd name="T121" fmla="*/ 37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" h="454">
                  <a:moveTo>
                    <a:pt x="116" y="99"/>
                  </a:moveTo>
                  <a:lnTo>
                    <a:pt x="116" y="99"/>
                  </a:lnTo>
                  <a:lnTo>
                    <a:pt x="119" y="105"/>
                  </a:lnTo>
                  <a:lnTo>
                    <a:pt x="119" y="105"/>
                  </a:lnTo>
                  <a:lnTo>
                    <a:pt x="120" y="103"/>
                  </a:lnTo>
                  <a:lnTo>
                    <a:pt x="121" y="100"/>
                  </a:lnTo>
                  <a:lnTo>
                    <a:pt x="122" y="93"/>
                  </a:lnTo>
                  <a:lnTo>
                    <a:pt x="122" y="93"/>
                  </a:lnTo>
                  <a:lnTo>
                    <a:pt x="125" y="93"/>
                  </a:lnTo>
                  <a:lnTo>
                    <a:pt x="127" y="95"/>
                  </a:lnTo>
                  <a:lnTo>
                    <a:pt x="128" y="99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30" y="101"/>
                  </a:lnTo>
                  <a:lnTo>
                    <a:pt x="132" y="99"/>
                  </a:lnTo>
                  <a:lnTo>
                    <a:pt x="129" y="95"/>
                  </a:lnTo>
                  <a:lnTo>
                    <a:pt x="127" y="91"/>
                  </a:lnTo>
                  <a:lnTo>
                    <a:pt x="127" y="88"/>
                  </a:lnTo>
                  <a:lnTo>
                    <a:pt x="128" y="86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7" y="85"/>
                  </a:lnTo>
                  <a:lnTo>
                    <a:pt x="126" y="87"/>
                  </a:lnTo>
                  <a:lnTo>
                    <a:pt x="126" y="89"/>
                  </a:lnTo>
                  <a:lnTo>
                    <a:pt x="126" y="89"/>
                  </a:lnTo>
                  <a:lnTo>
                    <a:pt x="123" y="86"/>
                  </a:lnTo>
                  <a:lnTo>
                    <a:pt x="120" y="82"/>
                  </a:lnTo>
                  <a:lnTo>
                    <a:pt x="118" y="79"/>
                  </a:lnTo>
                  <a:lnTo>
                    <a:pt x="118" y="77"/>
                  </a:lnTo>
                  <a:lnTo>
                    <a:pt x="119" y="73"/>
                  </a:lnTo>
                  <a:lnTo>
                    <a:pt x="119" y="73"/>
                  </a:lnTo>
                  <a:lnTo>
                    <a:pt x="117" y="74"/>
                  </a:lnTo>
                  <a:lnTo>
                    <a:pt x="116" y="77"/>
                  </a:lnTo>
                  <a:lnTo>
                    <a:pt x="116" y="79"/>
                  </a:lnTo>
                  <a:lnTo>
                    <a:pt x="117" y="82"/>
                  </a:lnTo>
                  <a:lnTo>
                    <a:pt x="116" y="84"/>
                  </a:lnTo>
                  <a:lnTo>
                    <a:pt x="116" y="84"/>
                  </a:lnTo>
                  <a:lnTo>
                    <a:pt x="115" y="85"/>
                  </a:lnTo>
                  <a:lnTo>
                    <a:pt x="114" y="85"/>
                  </a:lnTo>
                  <a:lnTo>
                    <a:pt x="114" y="84"/>
                  </a:lnTo>
                  <a:lnTo>
                    <a:pt x="112" y="83"/>
                  </a:lnTo>
                  <a:lnTo>
                    <a:pt x="112" y="83"/>
                  </a:lnTo>
                  <a:lnTo>
                    <a:pt x="112" y="84"/>
                  </a:lnTo>
                  <a:lnTo>
                    <a:pt x="111" y="86"/>
                  </a:lnTo>
                  <a:lnTo>
                    <a:pt x="112" y="89"/>
                  </a:lnTo>
                  <a:lnTo>
                    <a:pt x="114" y="92"/>
                  </a:lnTo>
                  <a:lnTo>
                    <a:pt x="115" y="96"/>
                  </a:lnTo>
                  <a:lnTo>
                    <a:pt x="115" y="96"/>
                  </a:lnTo>
                  <a:lnTo>
                    <a:pt x="113" y="96"/>
                  </a:lnTo>
                  <a:lnTo>
                    <a:pt x="111" y="96"/>
                  </a:lnTo>
                  <a:lnTo>
                    <a:pt x="109" y="95"/>
                  </a:lnTo>
                  <a:lnTo>
                    <a:pt x="108" y="93"/>
                  </a:lnTo>
                  <a:lnTo>
                    <a:pt x="108" y="89"/>
                  </a:lnTo>
                  <a:lnTo>
                    <a:pt x="109" y="84"/>
                  </a:lnTo>
                  <a:lnTo>
                    <a:pt x="109" y="84"/>
                  </a:lnTo>
                  <a:lnTo>
                    <a:pt x="106" y="86"/>
                  </a:lnTo>
                  <a:lnTo>
                    <a:pt x="105" y="87"/>
                  </a:lnTo>
                  <a:lnTo>
                    <a:pt x="105" y="90"/>
                  </a:lnTo>
                  <a:lnTo>
                    <a:pt x="106" y="93"/>
                  </a:lnTo>
                  <a:lnTo>
                    <a:pt x="108" y="100"/>
                  </a:lnTo>
                  <a:lnTo>
                    <a:pt x="109" y="103"/>
                  </a:lnTo>
                  <a:lnTo>
                    <a:pt x="109" y="106"/>
                  </a:lnTo>
                  <a:lnTo>
                    <a:pt x="109" y="106"/>
                  </a:lnTo>
                  <a:lnTo>
                    <a:pt x="105" y="106"/>
                  </a:lnTo>
                  <a:lnTo>
                    <a:pt x="102" y="104"/>
                  </a:lnTo>
                  <a:lnTo>
                    <a:pt x="100" y="102"/>
                  </a:lnTo>
                  <a:lnTo>
                    <a:pt x="97" y="101"/>
                  </a:lnTo>
                  <a:lnTo>
                    <a:pt x="97" y="101"/>
                  </a:lnTo>
                  <a:lnTo>
                    <a:pt x="95" y="102"/>
                  </a:lnTo>
                  <a:lnTo>
                    <a:pt x="93" y="105"/>
                  </a:lnTo>
                  <a:lnTo>
                    <a:pt x="91" y="111"/>
                  </a:lnTo>
                  <a:lnTo>
                    <a:pt x="91" y="111"/>
                  </a:lnTo>
                  <a:lnTo>
                    <a:pt x="89" y="109"/>
                  </a:lnTo>
                  <a:lnTo>
                    <a:pt x="89" y="107"/>
                  </a:lnTo>
                  <a:lnTo>
                    <a:pt x="89" y="103"/>
                  </a:lnTo>
                  <a:lnTo>
                    <a:pt x="91" y="100"/>
                  </a:lnTo>
                  <a:lnTo>
                    <a:pt x="91" y="98"/>
                  </a:lnTo>
                  <a:lnTo>
                    <a:pt x="89" y="96"/>
                  </a:lnTo>
                  <a:lnTo>
                    <a:pt x="89" y="96"/>
                  </a:lnTo>
                  <a:lnTo>
                    <a:pt x="86" y="98"/>
                  </a:lnTo>
                  <a:lnTo>
                    <a:pt x="84" y="101"/>
                  </a:lnTo>
                  <a:lnTo>
                    <a:pt x="83" y="104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1" y="107"/>
                  </a:lnTo>
                  <a:lnTo>
                    <a:pt x="79" y="107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72" y="118"/>
                  </a:lnTo>
                  <a:lnTo>
                    <a:pt x="68" y="129"/>
                  </a:lnTo>
                  <a:lnTo>
                    <a:pt x="68" y="129"/>
                  </a:lnTo>
                  <a:lnTo>
                    <a:pt x="66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3" y="131"/>
                  </a:lnTo>
                  <a:lnTo>
                    <a:pt x="61" y="136"/>
                  </a:lnTo>
                  <a:lnTo>
                    <a:pt x="58" y="142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5" y="147"/>
                  </a:lnTo>
                  <a:lnTo>
                    <a:pt x="53" y="145"/>
                  </a:lnTo>
                  <a:lnTo>
                    <a:pt x="49" y="141"/>
                  </a:lnTo>
                  <a:lnTo>
                    <a:pt x="48" y="140"/>
                  </a:lnTo>
                  <a:lnTo>
                    <a:pt x="47" y="139"/>
                  </a:lnTo>
                  <a:lnTo>
                    <a:pt x="45" y="139"/>
                  </a:lnTo>
                  <a:lnTo>
                    <a:pt x="43" y="141"/>
                  </a:lnTo>
                  <a:lnTo>
                    <a:pt x="43" y="141"/>
                  </a:lnTo>
                  <a:lnTo>
                    <a:pt x="44" y="136"/>
                  </a:lnTo>
                  <a:lnTo>
                    <a:pt x="43" y="133"/>
                  </a:lnTo>
                  <a:lnTo>
                    <a:pt x="42" y="131"/>
                  </a:lnTo>
                  <a:lnTo>
                    <a:pt x="40" y="129"/>
                  </a:lnTo>
                  <a:lnTo>
                    <a:pt x="38" y="127"/>
                  </a:lnTo>
                  <a:lnTo>
                    <a:pt x="37" y="125"/>
                  </a:lnTo>
                  <a:lnTo>
                    <a:pt x="36" y="122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5" y="118"/>
                  </a:lnTo>
                  <a:lnTo>
                    <a:pt x="35" y="119"/>
                  </a:lnTo>
                  <a:lnTo>
                    <a:pt x="35" y="121"/>
                  </a:lnTo>
                  <a:lnTo>
                    <a:pt x="35" y="124"/>
                  </a:lnTo>
                  <a:lnTo>
                    <a:pt x="35" y="127"/>
                  </a:lnTo>
                  <a:lnTo>
                    <a:pt x="35" y="127"/>
                  </a:lnTo>
                  <a:lnTo>
                    <a:pt x="33" y="126"/>
                  </a:lnTo>
                  <a:lnTo>
                    <a:pt x="32" y="125"/>
                  </a:lnTo>
                  <a:lnTo>
                    <a:pt x="31" y="122"/>
                  </a:lnTo>
                  <a:lnTo>
                    <a:pt x="32" y="118"/>
                  </a:lnTo>
                  <a:lnTo>
                    <a:pt x="34" y="113"/>
                  </a:lnTo>
                  <a:lnTo>
                    <a:pt x="34" y="113"/>
                  </a:lnTo>
                  <a:lnTo>
                    <a:pt x="33" y="113"/>
                  </a:lnTo>
                  <a:lnTo>
                    <a:pt x="32" y="113"/>
                  </a:lnTo>
                  <a:lnTo>
                    <a:pt x="29" y="114"/>
                  </a:lnTo>
                  <a:lnTo>
                    <a:pt x="26" y="116"/>
                  </a:lnTo>
                  <a:lnTo>
                    <a:pt x="23" y="116"/>
                  </a:lnTo>
                  <a:lnTo>
                    <a:pt x="23" y="116"/>
                  </a:lnTo>
                  <a:lnTo>
                    <a:pt x="23" y="112"/>
                  </a:lnTo>
                  <a:lnTo>
                    <a:pt x="23" y="109"/>
                  </a:lnTo>
                  <a:lnTo>
                    <a:pt x="23" y="106"/>
                  </a:lnTo>
                  <a:lnTo>
                    <a:pt x="25" y="104"/>
                  </a:lnTo>
                  <a:lnTo>
                    <a:pt x="25" y="104"/>
                  </a:lnTo>
                  <a:lnTo>
                    <a:pt x="27" y="104"/>
                  </a:lnTo>
                  <a:lnTo>
                    <a:pt x="28" y="105"/>
                  </a:lnTo>
                  <a:lnTo>
                    <a:pt x="28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2" y="105"/>
                  </a:lnTo>
                  <a:lnTo>
                    <a:pt x="32" y="102"/>
                  </a:lnTo>
                  <a:lnTo>
                    <a:pt x="33" y="98"/>
                  </a:lnTo>
                  <a:lnTo>
                    <a:pt x="34" y="94"/>
                  </a:lnTo>
                  <a:lnTo>
                    <a:pt x="35" y="93"/>
                  </a:lnTo>
                  <a:lnTo>
                    <a:pt x="36" y="92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9" y="94"/>
                  </a:lnTo>
                  <a:lnTo>
                    <a:pt x="39" y="98"/>
                  </a:lnTo>
                  <a:lnTo>
                    <a:pt x="37" y="101"/>
                  </a:lnTo>
                  <a:lnTo>
                    <a:pt x="35" y="104"/>
                  </a:lnTo>
                  <a:lnTo>
                    <a:pt x="35" y="107"/>
                  </a:lnTo>
                  <a:lnTo>
                    <a:pt x="35" y="109"/>
                  </a:lnTo>
                  <a:lnTo>
                    <a:pt x="35" y="109"/>
                  </a:lnTo>
                  <a:lnTo>
                    <a:pt x="44" y="104"/>
                  </a:lnTo>
                  <a:lnTo>
                    <a:pt x="48" y="101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4" y="102"/>
                  </a:lnTo>
                  <a:lnTo>
                    <a:pt x="54" y="105"/>
                  </a:lnTo>
                  <a:lnTo>
                    <a:pt x="53" y="109"/>
                  </a:lnTo>
                  <a:lnTo>
                    <a:pt x="53" y="113"/>
                  </a:lnTo>
                  <a:lnTo>
                    <a:pt x="53" y="113"/>
                  </a:lnTo>
                  <a:lnTo>
                    <a:pt x="57" y="115"/>
                  </a:lnTo>
                  <a:lnTo>
                    <a:pt x="60" y="114"/>
                  </a:lnTo>
                  <a:lnTo>
                    <a:pt x="62" y="112"/>
                  </a:lnTo>
                  <a:lnTo>
                    <a:pt x="64" y="109"/>
                  </a:lnTo>
                  <a:lnTo>
                    <a:pt x="66" y="101"/>
                  </a:lnTo>
                  <a:lnTo>
                    <a:pt x="68" y="98"/>
                  </a:lnTo>
                  <a:lnTo>
                    <a:pt x="69" y="94"/>
                  </a:lnTo>
                  <a:lnTo>
                    <a:pt x="69" y="94"/>
                  </a:lnTo>
                  <a:lnTo>
                    <a:pt x="72" y="96"/>
                  </a:lnTo>
                  <a:lnTo>
                    <a:pt x="73" y="96"/>
                  </a:lnTo>
                  <a:lnTo>
                    <a:pt x="74" y="95"/>
                  </a:lnTo>
                  <a:lnTo>
                    <a:pt x="75" y="93"/>
                  </a:lnTo>
                  <a:lnTo>
                    <a:pt x="75" y="87"/>
                  </a:lnTo>
                  <a:lnTo>
                    <a:pt x="74" y="82"/>
                  </a:lnTo>
                  <a:lnTo>
                    <a:pt x="74" y="82"/>
                  </a:lnTo>
                  <a:lnTo>
                    <a:pt x="78" y="81"/>
                  </a:lnTo>
                  <a:lnTo>
                    <a:pt x="80" y="79"/>
                  </a:lnTo>
                  <a:lnTo>
                    <a:pt x="80" y="79"/>
                  </a:lnTo>
                  <a:lnTo>
                    <a:pt x="81" y="80"/>
                  </a:lnTo>
                  <a:lnTo>
                    <a:pt x="82" y="82"/>
                  </a:lnTo>
                  <a:lnTo>
                    <a:pt x="82" y="83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7" y="69"/>
                  </a:lnTo>
                  <a:lnTo>
                    <a:pt x="89" y="63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91" y="55"/>
                  </a:lnTo>
                  <a:lnTo>
                    <a:pt x="92" y="55"/>
                  </a:lnTo>
                  <a:lnTo>
                    <a:pt x="93" y="57"/>
                  </a:lnTo>
                  <a:lnTo>
                    <a:pt x="95" y="60"/>
                  </a:lnTo>
                  <a:lnTo>
                    <a:pt x="97" y="62"/>
                  </a:lnTo>
                  <a:lnTo>
                    <a:pt x="97" y="62"/>
                  </a:lnTo>
                  <a:lnTo>
                    <a:pt x="99" y="60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102" y="62"/>
                  </a:lnTo>
                  <a:lnTo>
                    <a:pt x="102" y="61"/>
                  </a:lnTo>
                  <a:lnTo>
                    <a:pt x="102" y="59"/>
                  </a:lnTo>
                  <a:lnTo>
                    <a:pt x="101" y="55"/>
                  </a:lnTo>
                  <a:lnTo>
                    <a:pt x="101" y="53"/>
                  </a:lnTo>
                  <a:lnTo>
                    <a:pt x="101" y="53"/>
                  </a:lnTo>
                  <a:lnTo>
                    <a:pt x="104" y="54"/>
                  </a:lnTo>
                  <a:lnTo>
                    <a:pt x="105" y="57"/>
                  </a:lnTo>
                  <a:lnTo>
                    <a:pt x="107" y="59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12" y="52"/>
                  </a:lnTo>
                  <a:lnTo>
                    <a:pt x="113" y="48"/>
                  </a:lnTo>
                  <a:lnTo>
                    <a:pt x="112" y="43"/>
                  </a:lnTo>
                  <a:lnTo>
                    <a:pt x="112" y="43"/>
                  </a:lnTo>
                  <a:lnTo>
                    <a:pt x="114" y="43"/>
                  </a:lnTo>
                  <a:lnTo>
                    <a:pt x="116" y="43"/>
                  </a:lnTo>
                  <a:lnTo>
                    <a:pt x="116" y="43"/>
                  </a:lnTo>
                  <a:lnTo>
                    <a:pt x="125" y="33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36" y="22"/>
                  </a:lnTo>
                  <a:lnTo>
                    <a:pt x="140" y="22"/>
                  </a:lnTo>
                  <a:lnTo>
                    <a:pt x="142" y="20"/>
                  </a:lnTo>
                  <a:lnTo>
                    <a:pt x="143" y="19"/>
                  </a:lnTo>
                  <a:lnTo>
                    <a:pt x="143" y="17"/>
                  </a:lnTo>
                  <a:lnTo>
                    <a:pt x="143" y="17"/>
                  </a:lnTo>
                  <a:lnTo>
                    <a:pt x="145" y="17"/>
                  </a:lnTo>
                  <a:lnTo>
                    <a:pt x="147" y="17"/>
                  </a:lnTo>
                  <a:lnTo>
                    <a:pt x="149" y="16"/>
                  </a:lnTo>
                  <a:lnTo>
                    <a:pt x="150" y="14"/>
                  </a:lnTo>
                  <a:lnTo>
                    <a:pt x="154" y="10"/>
                  </a:lnTo>
                  <a:lnTo>
                    <a:pt x="156" y="6"/>
                  </a:lnTo>
                  <a:lnTo>
                    <a:pt x="156" y="6"/>
                  </a:lnTo>
                  <a:lnTo>
                    <a:pt x="159" y="7"/>
                  </a:lnTo>
                  <a:lnTo>
                    <a:pt x="163" y="7"/>
                  </a:lnTo>
                  <a:lnTo>
                    <a:pt x="165" y="6"/>
                  </a:lnTo>
                  <a:lnTo>
                    <a:pt x="166" y="5"/>
                  </a:lnTo>
                  <a:lnTo>
                    <a:pt x="167" y="3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9" y="1"/>
                  </a:lnTo>
                  <a:lnTo>
                    <a:pt x="170" y="2"/>
                  </a:lnTo>
                  <a:lnTo>
                    <a:pt x="170" y="5"/>
                  </a:lnTo>
                  <a:lnTo>
                    <a:pt x="169" y="13"/>
                  </a:lnTo>
                  <a:lnTo>
                    <a:pt x="169" y="13"/>
                  </a:lnTo>
                  <a:lnTo>
                    <a:pt x="168" y="13"/>
                  </a:lnTo>
                  <a:lnTo>
                    <a:pt x="167" y="12"/>
                  </a:lnTo>
                  <a:lnTo>
                    <a:pt x="165" y="11"/>
                  </a:lnTo>
                  <a:lnTo>
                    <a:pt x="165" y="11"/>
                  </a:lnTo>
                  <a:lnTo>
                    <a:pt x="165" y="16"/>
                  </a:lnTo>
                  <a:lnTo>
                    <a:pt x="163" y="2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9" y="31"/>
                  </a:lnTo>
                  <a:lnTo>
                    <a:pt x="161" y="32"/>
                  </a:lnTo>
                  <a:lnTo>
                    <a:pt x="161" y="32"/>
                  </a:lnTo>
                  <a:lnTo>
                    <a:pt x="163" y="32"/>
                  </a:lnTo>
                  <a:lnTo>
                    <a:pt x="164" y="31"/>
                  </a:lnTo>
                  <a:lnTo>
                    <a:pt x="165" y="29"/>
                  </a:lnTo>
                  <a:lnTo>
                    <a:pt x="166" y="27"/>
                  </a:lnTo>
                  <a:lnTo>
                    <a:pt x="167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0" y="29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4" y="31"/>
                  </a:lnTo>
                  <a:lnTo>
                    <a:pt x="174" y="30"/>
                  </a:lnTo>
                  <a:lnTo>
                    <a:pt x="174" y="28"/>
                  </a:lnTo>
                  <a:lnTo>
                    <a:pt x="173" y="26"/>
                  </a:lnTo>
                  <a:lnTo>
                    <a:pt x="172" y="26"/>
                  </a:lnTo>
                  <a:lnTo>
                    <a:pt x="170" y="26"/>
                  </a:lnTo>
                  <a:lnTo>
                    <a:pt x="170" y="26"/>
                  </a:lnTo>
                  <a:lnTo>
                    <a:pt x="176" y="23"/>
                  </a:lnTo>
                  <a:lnTo>
                    <a:pt x="178" y="21"/>
                  </a:lnTo>
                  <a:lnTo>
                    <a:pt x="179" y="18"/>
                  </a:lnTo>
                  <a:lnTo>
                    <a:pt x="179" y="18"/>
                  </a:lnTo>
                  <a:lnTo>
                    <a:pt x="183" y="18"/>
                  </a:lnTo>
                  <a:lnTo>
                    <a:pt x="186" y="17"/>
                  </a:lnTo>
                  <a:lnTo>
                    <a:pt x="188" y="13"/>
                  </a:lnTo>
                  <a:lnTo>
                    <a:pt x="190" y="11"/>
                  </a:lnTo>
                  <a:lnTo>
                    <a:pt x="194" y="5"/>
                  </a:lnTo>
                  <a:lnTo>
                    <a:pt x="196" y="3"/>
                  </a:lnTo>
                  <a:lnTo>
                    <a:pt x="199" y="2"/>
                  </a:lnTo>
                  <a:lnTo>
                    <a:pt x="199" y="2"/>
                  </a:lnTo>
                  <a:lnTo>
                    <a:pt x="200" y="6"/>
                  </a:lnTo>
                  <a:lnTo>
                    <a:pt x="200" y="9"/>
                  </a:lnTo>
                  <a:lnTo>
                    <a:pt x="199" y="13"/>
                  </a:lnTo>
                  <a:lnTo>
                    <a:pt x="198" y="17"/>
                  </a:lnTo>
                  <a:lnTo>
                    <a:pt x="194" y="23"/>
                  </a:lnTo>
                  <a:lnTo>
                    <a:pt x="187" y="26"/>
                  </a:lnTo>
                  <a:lnTo>
                    <a:pt x="187" y="26"/>
                  </a:lnTo>
                  <a:lnTo>
                    <a:pt x="186" y="32"/>
                  </a:lnTo>
                  <a:lnTo>
                    <a:pt x="184" y="37"/>
                  </a:lnTo>
                  <a:lnTo>
                    <a:pt x="179" y="46"/>
                  </a:lnTo>
                  <a:lnTo>
                    <a:pt x="174" y="54"/>
                  </a:lnTo>
                  <a:lnTo>
                    <a:pt x="172" y="59"/>
                  </a:lnTo>
                  <a:lnTo>
                    <a:pt x="170" y="65"/>
                  </a:lnTo>
                  <a:lnTo>
                    <a:pt x="170" y="65"/>
                  </a:lnTo>
                  <a:lnTo>
                    <a:pt x="167" y="66"/>
                  </a:lnTo>
                  <a:lnTo>
                    <a:pt x="164" y="68"/>
                  </a:lnTo>
                  <a:lnTo>
                    <a:pt x="162" y="71"/>
                  </a:lnTo>
                  <a:lnTo>
                    <a:pt x="161" y="74"/>
                  </a:lnTo>
                  <a:lnTo>
                    <a:pt x="160" y="78"/>
                  </a:lnTo>
                  <a:lnTo>
                    <a:pt x="160" y="81"/>
                  </a:lnTo>
                  <a:lnTo>
                    <a:pt x="161" y="84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5" y="86"/>
                  </a:lnTo>
                  <a:lnTo>
                    <a:pt x="168" y="87"/>
                  </a:lnTo>
                  <a:lnTo>
                    <a:pt x="168" y="87"/>
                  </a:lnTo>
                  <a:lnTo>
                    <a:pt x="166" y="88"/>
                  </a:lnTo>
                  <a:lnTo>
                    <a:pt x="165" y="89"/>
                  </a:lnTo>
                  <a:lnTo>
                    <a:pt x="165" y="92"/>
                  </a:lnTo>
                  <a:lnTo>
                    <a:pt x="166" y="95"/>
                  </a:lnTo>
                  <a:lnTo>
                    <a:pt x="166" y="99"/>
                  </a:lnTo>
                  <a:lnTo>
                    <a:pt x="166" y="99"/>
                  </a:lnTo>
                  <a:lnTo>
                    <a:pt x="164" y="101"/>
                  </a:lnTo>
                  <a:lnTo>
                    <a:pt x="161" y="102"/>
                  </a:lnTo>
                  <a:lnTo>
                    <a:pt x="161" y="102"/>
                  </a:lnTo>
                  <a:lnTo>
                    <a:pt x="161" y="110"/>
                  </a:lnTo>
                  <a:lnTo>
                    <a:pt x="162" y="116"/>
                  </a:lnTo>
                  <a:lnTo>
                    <a:pt x="162" y="116"/>
                  </a:lnTo>
                  <a:lnTo>
                    <a:pt x="166" y="113"/>
                  </a:lnTo>
                  <a:lnTo>
                    <a:pt x="170" y="110"/>
                  </a:lnTo>
                  <a:lnTo>
                    <a:pt x="174" y="107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4" y="90"/>
                  </a:lnTo>
                  <a:lnTo>
                    <a:pt x="172" y="84"/>
                  </a:lnTo>
                  <a:lnTo>
                    <a:pt x="169" y="79"/>
                  </a:lnTo>
                  <a:lnTo>
                    <a:pt x="169" y="79"/>
                  </a:lnTo>
                  <a:lnTo>
                    <a:pt x="172" y="80"/>
                  </a:lnTo>
                  <a:lnTo>
                    <a:pt x="173" y="81"/>
                  </a:lnTo>
                  <a:lnTo>
                    <a:pt x="178" y="80"/>
                  </a:lnTo>
                  <a:lnTo>
                    <a:pt x="178" y="80"/>
                  </a:lnTo>
                  <a:lnTo>
                    <a:pt x="180" y="84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2" y="86"/>
                  </a:lnTo>
                  <a:lnTo>
                    <a:pt x="181" y="83"/>
                  </a:lnTo>
                  <a:lnTo>
                    <a:pt x="180" y="81"/>
                  </a:lnTo>
                  <a:lnTo>
                    <a:pt x="178" y="80"/>
                  </a:lnTo>
                  <a:lnTo>
                    <a:pt x="174" y="75"/>
                  </a:lnTo>
                  <a:lnTo>
                    <a:pt x="173" y="72"/>
                  </a:lnTo>
                  <a:lnTo>
                    <a:pt x="173" y="69"/>
                  </a:lnTo>
                  <a:lnTo>
                    <a:pt x="173" y="69"/>
                  </a:lnTo>
                  <a:lnTo>
                    <a:pt x="176" y="70"/>
                  </a:lnTo>
                  <a:lnTo>
                    <a:pt x="179" y="70"/>
                  </a:lnTo>
                  <a:lnTo>
                    <a:pt x="181" y="70"/>
                  </a:lnTo>
                  <a:lnTo>
                    <a:pt x="185" y="71"/>
                  </a:lnTo>
                  <a:lnTo>
                    <a:pt x="185" y="71"/>
                  </a:lnTo>
                  <a:lnTo>
                    <a:pt x="184" y="68"/>
                  </a:lnTo>
                  <a:lnTo>
                    <a:pt x="183" y="66"/>
                  </a:lnTo>
                  <a:lnTo>
                    <a:pt x="182" y="65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85" y="62"/>
                  </a:lnTo>
                  <a:lnTo>
                    <a:pt x="187" y="64"/>
                  </a:lnTo>
                  <a:lnTo>
                    <a:pt x="187" y="66"/>
                  </a:lnTo>
                  <a:lnTo>
                    <a:pt x="187" y="69"/>
                  </a:lnTo>
                  <a:lnTo>
                    <a:pt x="187" y="69"/>
                  </a:lnTo>
                  <a:lnTo>
                    <a:pt x="190" y="67"/>
                  </a:lnTo>
                  <a:lnTo>
                    <a:pt x="193" y="65"/>
                  </a:lnTo>
                  <a:lnTo>
                    <a:pt x="196" y="59"/>
                  </a:lnTo>
                  <a:lnTo>
                    <a:pt x="196" y="59"/>
                  </a:lnTo>
                  <a:lnTo>
                    <a:pt x="198" y="63"/>
                  </a:lnTo>
                  <a:lnTo>
                    <a:pt x="201" y="66"/>
                  </a:lnTo>
                  <a:lnTo>
                    <a:pt x="204" y="69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205" y="74"/>
                  </a:lnTo>
                  <a:lnTo>
                    <a:pt x="204" y="78"/>
                  </a:lnTo>
                  <a:lnTo>
                    <a:pt x="204" y="79"/>
                  </a:lnTo>
                  <a:lnTo>
                    <a:pt x="205" y="80"/>
                  </a:lnTo>
                  <a:lnTo>
                    <a:pt x="207" y="80"/>
                  </a:lnTo>
                  <a:lnTo>
                    <a:pt x="207" y="80"/>
                  </a:lnTo>
                  <a:lnTo>
                    <a:pt x="205" y="84"/>
                  </a:lnTo>
                  <a:lnTo>
                    <a:pt x="203" y="88"/>
                  </a:lnTo>
                  <a:lnTo>
                    <a:pt x="197" y="94"/>
                  </a:lnTo>
                  <a:lnTo>
                    <a:pt x="194" y="98"/>
                  </a:lnTo>
                  <a:lnTo>
                    <a:pt x="190" y="101"/>
                  </a:lnTo>
                  <a:lnTo>
                    <a:pt x="188" y="10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182" y="114"/>
                  </a:lnTo>
                  <a:lnTo>
                    <a:pt x="178" y="119"/>
                  </a:lnTo>
                  <a:lnTo>
                    <a:pt x="174" y="123"/>
                  </a:lnTo>
                  <a:lnTo>
                    <a:pt x="169" y="128"/>
                  </a:lnTo>
                  <a:lnTo>
                    <a:pt x="162" y="139"/>
                  </a:lnTo>
                  <a:lnTo>
                    <a:pt x="156" y="149"/>
                  </a:lnTo>
                  <a:lnTo>
                    <a:pt x="156" y="149"/>
                  </a:lnTo>
                  <a:lnTo>
                    <a:pt x="157" y="151"/>
                  </a:lnTo>
                  <a:lnTo>
                    <a:pt x="158" y="151"/>
                  </a:lnTo>
                  <a:lnTo>
                    <a:pt x="160" y="150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64" y="146"/>
                  </a:lnTo>
                  <a:lnTo>
                    <a:pt x="165" y="148"/>
                  </a:lnTo>
                  <a:lnTo>
                    <a:pt x="166" y="151"/>
                  </a:lnTo>
                  <a:lnTo>
                    <a:pt x="167" y="154"/>
                  </a:lnTo>
                  <a:lnTo>
                    <a:pt x="168" y="154"/>
                  </a:lnTo>
                  <a:lnTo>
                    <a:pt x="170" y="153"/>
                  </a:lnTo>
                  <a:lnTo>
                    <a:pt x="170" y="153"/>
                  </a:lnTo>
                  <a:lnTo>
                    <a:pt x="168" y="159"/>
                  </a:lnTo>
                  <a:lnTo>
                    <a:pt x="166" y="164"/>
                  </a:lnTo>
                  <a:lnTo>
                    <a:pt x="160" y="174"/>
                  </a:lnTo>
                  <a:lnTo>
                    <a:pt x="157" y="178"/>
                  </a:lnTo>
                  <a:lnTo>
                    <a:pt x="155" y="184"/>
                  </a:lnTo>
                  <a:lnTo>
                    <a:pt x="155" y="189"/>
                  </a:lnTo>
                  <a:lnTo>
                    <a:pt x="156" y="195"/>
                  </a:lnTo>
                  <a:lnTo>
                    <a:pt x="156" y="195"/>
                  </a:lnTo>
                  <a:lnTo>
                    <a:pt x="156" y="196"/>
                  </a:lnTo>
                  <a:lnTo>
                    <a:pt x="158" y="196"/>
                  </a:lnTo>
                  <a:lnTo>
                    <a:pt x="160" y="197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2" y="197"/>
                  </a:lnTo>
                  <a:lnTo>
                    <a:pt x="163" y="195"/>
                  </a:lnTo>
                  <a:lnTo>
                    <a:pt x="162" y="191"/>
                  </a:lnTo>
                  <a:lnTo>
                    <a:pt x="161" y="189"/>
                  </a:lnTo>
                  <a:lnTo>
                    <a:pt x="160" y="190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59" y="191"/>
                  </a:lnTo>
                  <a:lnTo>
                    <a:pt x="158" y="190"/>
                  </a:lnTo>
                  <a:lnTo>
                    <a:pt x="159" y="188"/>
                  </a:lnTo>
                  <a:lnTo>
                    <a:pt x="160" y="186"/>
                  </a:lnTo>
                  <a:lnTo>
                    <a:pt x="160" y="184"/>
                  </a:lnTo>
                  <a:lnTo>
                    <a:pt x="160" y="184"/>
                  </a:lnTo>
                  <a:lnTo>
                    <a:pt x="166" y="183"/>
                  </a:lnTo>
                  <a:lnTo>
                    <a:pt x="173" y="183"/>
                  </a:lnTo>
                  <a:lnTo>
                    <a:pt x="176" y="184"/>
                  </a:lnTo>
                  <a:lnTo>
                    <a:pt x="178" y="186"/>
                  </a:lnTo>
                  <a:lnTo>
                    <a:pt x="180" y="188"/>
                  </a:lnTo>
                  <a:lnTo>
                    <a:pt x="181" y="192"/>
                  </a:lnTo>
                  <a:lnTo>
                    <a:pt x="181" y="192"/>
                  </a:lnTo>
                  <a:lnTo>
                    <a:pt x="179" y="191"/>
                  </a:lnTo>
                  <a:lnTo>
                    <a:pt x="178" y="191"/>
                  </a:lnTo>
                  <a:lnTo>
                    <a:pt x="178" y="194"/>
                  </a:lnTo>
                  <a:lnTo>
                    <a:pt x="178" y="198"/>
                  </a:lnTo>
                  <a:lnTo>
                    <a:pt x="177" y="201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4" y="201"/>
                  </a:lnTo>
                  <a:lnTo>
                    <a:pt x="174" y="198"/>
                  </a:lnTo>
                  <a:lnTo>
                    <a:pt x="173" y="196"/>
                  </a:lnTo>
                  <a:lnTo>
                    <a:pt x="170" y="195"/>
                  </a:lnTo>
                  <a:lnTo>
                    <a:pt x="170" y="195"/>
                  </a:lnTo>
                  <a:lnTo>
                    <a:pt x="166" y="201"/>
                  </a:lnTo>
                  <a:lnTo>
                    <a:pt x="163" y="204"/>
                  </a:lnTo>
                  <a:lnTo>
                    <a:pt x="160" y="206"/>
                  </a:lnTo>
                  <a:lnTo>
                    <a:pt x="160" y="206"/>
                  </a:lnTo>
                  <a:lnTo>
                    <a:pt x="160" y="204"/>
                  </a:lnTo>
                  <a:lnTo>
                    <a:pt x="159" y="203"/>
                  </a:lnTo>
                  <a:lnTo>
                    <a:pt x="158" y="202"/>
                  </a:lnTo>
                  <a:lnTo>
                    <a:pt x="156" y="201"/>
                  </a:lnTo>
                  <a:lnTo>
                    <a:pt x="156" y="200"/>
                  </a:lnTo>
                  <a:lnTo>
                    <a:pt x="156" y="198"/>
                  </a:lnTo>
                  <a:lnTo>
                    <a:pt x="156" y="198"/>
                  </a:lnTo>
                  <a:lnTo>
                    <a:pt x="153" y="198"/>
                  </a:lnTo>
                  <a:lnTo>
                    <a:pt x="152" y="201"/>
                  </a:lnTo>
                  <a:lnTo>
                    <a:pt x="150" y="203"/>
                  </a:lnTo>
                  <a:lnTo>
                    <a:pt x="150" y="205"/>
                  </a:lnTo>
                  <a:lnTo>
                    <a:pt x="150" y="210"/>
                  </a:lnTo>
                  <a:lnTo>
                    <a:pt x="149" y="215"/>
                  </a:lnTo>
                  <a:lnTo>
                    <a:pt x="149" y="215"/>
                  </a:lnTo>
                  <a:lnTo>
                    <a:pt x="152" y="216"/>
                  </a:lnTo>
                  <a:lnTo>
                    <a:pt x="152" y="215"/>
                  </a:lnTo>
                  <a:lnTo>
                    <a:pt x="153" y="214"/>
                  </a:lnTo>
                  <a:lnTo>
                    <a:pt x="153" y="211"/>
                  </a:lnTo>
                  <a:lnTo>
                    <a:pt x="154" y="210"/>
                  </a:lnTo>
                  <a:lnTo>
                    <a:pt x="154" y="210"/>
                  </a:lnTo>
                  <a:lnTo>
                    <a:pt x="156" y="212"/>
                  </a:lnTo>
                  <a:lnTo>
                    <a:pt x="156" y="214"/>
                  </a:lnTo>
                  <a:lnTo>
                    <a:pt x="155" y="216"/>
                  </a:lnTo>
                  <a:lnTo>
                    <a:pt x="153" y="218"/>
                  </a:lnTo>
                  <a:lnTo>
                    <a:pt x="150" y="222"/>
                  </a:lnTo>
                  <a:lnTo>
                    <a:pt x="149" y="225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55" y="230"/>
                  </a:lnTo>
                  <a:lnTo>
                    <a:pt x="156" y="232"/>
                  </a:lnTo>
                  <a:lnTo>
                    <a:pt x="156" y="236"/>
                  </a:lnTo>
                  <a:lnTo>
                    <a:pt x="156" y="236"/>
                  </a:lnTo>
                  <a:lnTo>
                    <a:pt x="153" y="235"/>
                  </a:lnTo>
                  <a:lnTo>
                    <a:pt x="150" y="234"/>
                  </a:lnTo>
                  <a:lnTo>
                    <a:pt x="147" y="231"/>
                  </a:lnTo>
                  <a:lnTo>
                    <a:pt x="147" y="231"/>
                  </a:lnTo>
                  <a:lnTo>
                    <a:pt x="145" y="232"/>
                  </a:lnTo>
                  <a:lnTo>
                    <a:pt x="144" y="234"/>
                  </a:lnTo>
                  <a:lnTo>
                    <a:pt x="143" y="239"/>
                  </a:lnTo>
                  <a:lnTo>
                    <a:pt x="142" y="242"/>
                  </a:lnTo>
                  <a:lnTo>
                    <a:pt x="140" y="243"/>
                  </a:lnTo>
                  <a:lnTo>
                    <a:pt x="139" y="244"/>
                  </a:lnTo>
                  <a:lnTo>
                    <a:pt x="136" y="243"/>
                  </a:lnTo>
                  <a:lnTo>
                    <a:pt x="136" y="243"/>
                  </a:lnTo>
                  <a:lnTo>
                    <a:pt x="136" y="245"/>
                  </a:lnTo>
                  <a:lnTo>
                    <a:pt x="137" y="247"/>
                  </a:lnTo>
                  <a:lnTo>
                    <a:pt x="139" y="249"/>
                  </a:lnTo>
                  <a:lnTo>
                    <a:pt x="141" y="251"/>
                  </a:lnTo>
                  <a:lnTo>
                    <a:pt x="142" y="253"/>
                  </a:lnTo>
                  <a:lnTo>
                    <a:pt x="141" y="255"/>
                  </a:lnTo>
                  <a:lnTo>
                    <a:pt x="141" y="255"/>
                  </a:lnTo>
                  <a:lnTo>
                    <a:pt x="140" y="255"/>
                  </a:lnTo>
                  <a:lnTo>
                    <a:pt x="139" y="253"/>
                  </a:lnTo>
                  <a:lnTo>
                    <a:pt x="138" y="250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35" y="251"/>
                  </a:lnTo>
                  <a:lnTo>
                    <a:pt x="134" y="255"/>
                  </a:lnTo>
                  <a:lnTo>
                    <a:pt x="133" y="259"/>
                  </a:lnTo>
                  <a:lnTo>
                    <a:pt x="134" y="265"/>
                  </a:lnTo>
                  <a:lnTo>
                    <a:pt x="136" y="273"/>
                  </a:lnTo>
                  <a:lnTo>
                    <a:pt x="139" y="279"/>
                  </a:lnTo>
                  <a:lnTo>
                    <a:pt x="139" y="279"/>
                  </a:lnTo>
                  <a:lnTo>
                    <a:pt x="140" y="274"/>
                  </a:lnTo>
                  <a:lnTo>
                    <a:pt x="141" y="269"/>
                  </a:lnTo>
                  <a:lnTo>
                    <a:pt x="142" y="265"/>
                  </a:lnTo>
                  <a:lnTo>
                    <a:pt x="144" y="258"/>
                  </a:lnTo>
                  <a:lnTo>
                    <a:pt x="144" y="258"/>
                  </a:lnTo>
                  <a:lnTo>
                    <a:pt x="147" y="258"/>
                  </a:lnTo>
                  <a:lnTo>
                    <a:pt x="149" y="257"/>
                  </a:lnTo>
                  <a:lnTo>
                    <a:pt x="152" y="255"/>
                  </a:lnTo>
                  <a:lnTo>
                    <a:pt x="152" y="251"/>
                  </a:lnTo>
                  <a:lnTo>
                    <a:pt x="152" y="251"/>
                  </a:lnTo>
                  <a:lnTo>
                    <a:pt x="156" y="250"/>
                  </a:lnTo>
                  <a:lnTo>
                    <a:pt x="160" y="248"/>
                  </a:lnTo>
                  <a:lnTo>
                    <a:pt x="162" y="246"/>
                  </a:lnTo>
                  <a:lnTo>
                    <a:pt x="164" y="241"/>
                  </a:lnTo>
                  <a:lnTo>
                    <a:pt x="164" y="241"/>
                  </a:lnTo>
                  <a:lnTo>
                    <a:pt x="166" y="241"/>
                  </a:lnTo>
                  <a:lnTo>
                    <a:pt x="168" y="242"/>
                  </a:lnTo>
                  <a:lnTo>
                    <a:pt x="170" y="244"/>
                  </a:lnTo>
                  <a:lnTo>
                    <a:pt x="172" y="247"/>
                  </a:lnTo>
                  <a:lnTo>
                    <a:pt x="174" y="250"/>
                  </a:lnTo>
                  <a:lnTo>
                    <a:pt x="174" y="250"/>
                  </a:lnTo>
                  <a:lnTo>
                    <a:pt x="175" y="250"/>
                  </a:lnTo>
                  <a:lnTo>
                    <a:pt x="175" y="249"/>
                  </a:lnTo>
                  <a:lnTo>
                    <a:pt x="175" y="247"/>
                  </a:lnTo>
                  <a:lnTo>
                    <a:pt x="175" y="245"/>
                  </a:lnTo>
                  <a:lnTo>
                    <a:pt x="176" y="244"/>
                  </a:lnTo>
                  <a:lnTo>
                    <a:pt x="177" y="244"/>
                  </a:lnTo>
                  <a:lnTo>
                    <a:pt x="177" y="244"/>
                  </a:lnTo>
                  <a:lnTo>
                    <a:pt x="179" y="245"/>
                  </a:lnTo>
                  <a:lnTo>
                    <a:pt x="181" y="247"/>
                  </a:lnTo>
                  <a:lnTo>
                    <a:pt x="181" y="249"/>
                  </a:lnTo>
                  <a:lnTo>
                    <a:pt x="180" y="251"/>
                  </a:lnTo>
                  <a:lnTo>
                    <a:pt x="176" y="255"/>
                  </a:lnTo>
                  <a:lnTo>
                    <a:pt x="174" y="256"/>
                  </a:lnTo>
                  <a:lnTo>
                    <a:pt x="173" y="255"/>
                  </a:lnTo>
                  <a:lnTo>
                    <a:pt x="173" y="255"/>
                  </a:lnTo>
                  <a:lnTo>
                    <a:pt x="172" y="255"/>
                  </a:lnTo>
                  <a:lnTo>
                    <a:pt x="172" y="254"/>
                  </a:lnTo>
                  <a:lnTo>
                    <a:pt x="170" y="251"/>
                  </a:lnTo>
                  <a:lnTo>
                    <a:pt x="170" y="251"/>
                  </a:lnTo>
                  <a:lnTo>
                    <a:pt x="168" y="252"/>
                  </a:lnTo>
                  <a:lnTo>
                    <a:pt x="165" y="253"/>
                  </a:lnTo>
                  <a:lnTo>
                    <a:pt x="165" y="253"/>
                  </a:lnTo>
                  <a:lnTo>
                    <a:pt x="165" y="256"/>
                  </a:lnTo>
                  <a:lnTo>
                    <a:pt x="167" y="259"/>
                  </a:lnTo>
                  <a:lnTo>
                    <a:pt x="169" y="260"/>
                  </a:lnTo>
                  <a:lnTo>
                    <a:pt x="172" y="259"/>
                  </a:lnTo>
                  <a:lnTo>
                    <a:pt x="173" y="258"/>
                  </a:lnTo>
                  <a:lnTo>
                    <a:pt x="173" y="258"/>
                  </a:lnTo>
                  <a:lnTo>
                    <a:pt x="174" y="260"/>
                  </a:lnTo>
                  <a:lnTo>
                    <a:pt x="173" y="262"/>
                  </a:lnTo>
                  <a:lnTo>
                    <a:pt x="169" y="263"/>
                  </a:lnTo>
                  <a:lnTo>
                    <a:pt x="166" y="265"/>
                  </a:lnTo>
                  <a:lnTo>
                    <a:pt x="165" y="267"/>
                  </a:lnTo>
                  <a:lnTo>
                    <a:pt x="165" y="269"/>
                  </a:lnTo>
                  <a:lnTo>
                    <a:pt x="165" y="269"/>
                  </a:lnTo>
                  <a:lnTo>
                    <a:pt x="164" y="267"/>
                  </a:lnTo>
                  <a:lnTo>
                    <a:pt x="163" y="266"/>
                  </a:lnTo>
                  <a:lnTo>
                    <a:pt x="160" y="264"/>
                  </a:lnTo>
                  <a:lnTo>
                    <a:pt x="158" y="262"/>
                  </a:lnTo>
                  <a:lnTo>
                    <a:pt x="157" y="259"/>
                  </a:lnTo>
                  <a:lnTo>
                    <a:pt x="157" y="257"/>
                  </a:lnTo>
                  <a:lnTo>
                    <a:pt x="157" y="257"/>
                  </a:lnTo>
                  <a:lnTo>
                    <a:pt x="155" y="258"/>
                  </a:lnTo>
                  <a:lnTo>
                    <a:pt x="154" y="259"/>
                  </a:lnTo>
                  <a:lnTo>
                    <a:pt x="155" y="264"/>
                  </a:lnTo>
                  <a:lnTo>
                    <a:pt x="156" y="267"/>
                  </a:lnTo>
                  <a:lnTo>
                    <a:pt x="158" y="269"/>
                  </a:lnTo>
                  <a:lnTo>
                    <a:pt x="158" y="269"/>
                  </a:lnTo>
                  <a:lnTo>
                    <a:pt x="158" y="271"/>
                  </a:lnTo>
                  <a:lnTo>
                    <a:pt x="157" y="272"/>
                  </a:lnTo>
                  <a:lnTo>
                    <a:pt x="155" y="273"/>
                  </a:lnTo>
                  <a:lnTo>
                    <a:pt x="153" y="275"/>
                  </a:lnTo>
                  <a:lnTo>
                    <a:pt x="152" y="276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49" y="278"/>
                  </a:lnTo>
                  <a:lnTo>
                    <a:pt x="149" y="278"/>
                  </a:lnTo>
                  <a:lnTo>
                    <a:pt x="148" y="276"/>
                  </a:lnTo>
                  <a:lnTo>
                    <a:pt x="147" y="275"/>
                  </a:lnTo>
                  <a:lnTo>
                    <a:pt x="147" y="274"/>
                  </a:lnTo>
                  <a:lnTo>
                    <a:pt x="145" y="275"/>
                  </a:lnTo>
                  <a:lnTo>
                    <a:pt x="145" y="275"/>
                  </a:lnTo>
                  <a:lnTo>
                    <a:pt x="144" y="278"/>
                  </a:lnTo>
                  <a:lnTo>
                    <a:pt x="143" y="281"/>
                  </a:lnTo>
                  <a:lnTo>
                    <a:pt x="141" y="289"/>
                  </a:lnTo>
                  <a:lnTo>
                    <a:pt x="140" y="293"/>
                  </a:lnTo>
                  <a:lnTo>
                    <a:pt x="138" y="296"/>
                  </a:lnTo>
                  <a:lnTo>
                    <a:pt x="136" y="298"/>
                  </a:lnTo>
                  <a:lnTo>
                    <a:pt x="133" y="300"/>
                  </a:lnTo>
                  <a:lnTo>
                    <a:pt x="133" y="300"/>
                  </a:lnTo>
                  <a:lnTo>
                    <a:pt x="133" y="307"/>
                  </a:lnTo>
                  <a:lnTo>
                    <a:pt x="133" y="312"/>
                  </a:lnTo>
                  <a:lnTo>
                    <a:pt x="129" y="316"/>
                  </a:lnTo>
                  <a:lnTo>
                    <a:pt x="128" y="317"/>
                  </a:lnTo>
                  <a:lnTo>
                    <a:pt x="126" y="317"/>
                  </a:lnTo>
                  <a:lnTo>
                    <a:pt x="126" y="317"/>
                  </a:lnTo>
                  <a:lnTo>
                    <a:pt x="124" y="318"/>
                  </a:lnTo>
                  <a:lnTo>
                    <a:pt x="124" y="317"/>
                  </a:lnTo>
                  <a:lnTo>
                    <a:pt x="123" y="315"/>
                  </a:lnTo>
                  <a:lnTo>
                    <a:pt x="123" y="315"/>
                  </a:lnTo>
                  <a:lnTo>
                    <a:pt x="120" y="315"/>
                  </a:lnTo>
                  <a:lnTo>
                    <a:pt x="119" y="317"/>
                  </a:lnTo>
                  <a:lnTo>
                    <a:pt x="118" y="320"/>
                  </a:lnTo>
                  <a:lnTo>
                    <a:pt x="116" y="322"/>
                  </a:lnTo>
                  <a:lnTo>
                    <a:pt x="116" y="322"/>
                  </a:lnTo>
                  <a:lnTo>
                    <a:pt x="119" y="324"/>
                  </a:lnTo>
                  <a:lnTo>
                    <a:pt x="120" y="325"/>
                  </a:lnTo>
                  <a:lnTo>
                    <a:pt x="120" y="328"/>
                  </a:lnTo>
                  <a:lnTo>
                    <a:pt x="120" y="328"/>
                  </a:lnTo>
                  <a:lnTo>
                    <a:pt x="118" y="329"/>
                  </a:lnTo>
                  <a:lnTo>
                    <a:pt x="117" y="328"/>
                  </a:lnTo>
                  <a:lnTo>
                    <a:pt x="116" y="327"/>
                  </a:lnTo>
                  <a:lnTo>
                    <a:pt x="114" y="327"/>
                  </a:lnTo>
                  <a:lnTo>
                    <a:pt x="114" y="327"/>
                  </a:lnTo>
                  <a:lnTo>
                    <a:pt x="115" y="330"/>
                  </a:lnTo>
                  <a:lnTo>
                    <a:pt x="116" y="334"/>
                  </a:lnTo>
                  <a:lnTo>
                    <a:pt x="116" y="335"/>
                  </a:lnTo>
                  <a:lnTo>
                    <a:pt x="116" y="337"/>
                  </a:lnTo>
                  <a:lnTo>
                    <a:pt x="115" y="338"/>
                  </a:lnTo>
                  <a:lnTo>
                    <a:pt x="112" y="338"/>
                  </a:lnTo>
                  <a:lnTo>
                    <a:pt x="112" y="338"/>
                  </a:lnTo>
                  <a:lnTo>
                    <a:pt x="113" y="341"/>
                  </a:lnTo>
                  <a:lnTo>
                    <a:pt x="115" y="345"/>
                  </a:lnTo>
                  <a:lnTo>
                    <a:pt x="116" y="348"/>
                  </a:lnTo>
                  <a:lnTo>
                    <a:pt x="116" y="352"/>
                  </a:lnTo>
                  <a:lnTo>
                    <a:pt x="116" y="352"/>
                  </a:lnTo>
                  <a:lnTo>
                    <a:pt x="112" y="353"/>
                  </a:lnTo>
                  <a:lnTo>
                    <a:pt x="107" y="356"/>
                  </a:lnTo>
                  <a:lnTo>
                    <a:pt x="104" y="359"/>
                  </a:lnTo>
                  <a:lnTo>
                    <a:pt x="102" y="363"/>
                  </a:lnTo>
                  <a:lnTo>
                    <a:pt x="102" y="363"/>
                  </a:lnTo>
                  <a:lnTo>
                    <a:pt x="93" y="363"/>
                  </a:lnTo>
                  <a:lnTo>
                    <a:pt x="93" y="363"/>
                  </a:lnTo>
                  <a:lnTo>
                    <a:pt x="93" y="357"/>
                  </a:lnTo>
                  <a:lnTo>
                    <a:pt x="93" y="357"/>
                  </a:lnTo>
                  <a:lnTo>
                    <a:pt x="92" y="360"/>
                  </a:lnTo>
                  <a:lnTo>
                    <a:pt x="92" y="362"/>
                  </a:lnTo>
                  <a:lnTo>
                    <a:pt x="93" y="368"/>
                  </a:lnTo>
                  <a:lnTo>
                    <a:pt x="94" y="374"/>
                  </a:lnTo>
                  <a:lnTo>
                    <a:pt x="95" y="377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91" y="381"/>
                  </a:lnTo>
                  <a:lnTo>
                    <a:pt x="89" y="381"/>
                  </a:lnTo>
                  <a:lnTo>
                    <a:pt x="89" y="382"/>
                  </a:lnTo>
                  <a:lnTo>
                    <a:pt x="89" y="382"/>
                  </a:lnTo>
                  <a:lnTo>
                    <a:pt x="88" y="382"/>
                  </a:lnTo>
                  <a:lnTo>
                    <a:pt x="88" y="382"/>
                  </a:lnTo>
                  <a:lnTo>
                    <a:pt x="88" y="380"/>
                  </a:lnTo>
                  <a:lnTo>
                    <a:pt x="87" y="378"/>
                  </a:lnTo>
                  <a:lnTo>
                    <a:pt x="86" y="378"/>
                  </a:lnTo>
                  <a:lnTo>
                    <a:pt x="85" y="378"/>
                  </a:lnTo>
                  <a:lnTo>
                    <a:pt x="85" y="378"/>
                  </a:lnTo>
                  <a:lnTo>
                    <a:pt x="85" y="381"/>
                  </a:lnTo>
                  <a:lnTo>
                    <a:pt x="86" y="386"/>
                  </a:lnTo>
                  <a:lnTo>
                    <a:pt x="87" y="391"/>
                  </a:lnTo>
                  <a:lnTo>
                    <a:pt x="86" y="396"/>
                  </a:lnTo>
                  <a:lnTo>
                    <a:pt x="86" y="396"/>
                  </a:lnTo>
                  <a:lnTo>
                    <a:pt x="84" y="396"/>
                  </a:lnTo>
                  <a:lnTo>
                    <a:pt x="83" y="394"/>
                  </a:lnTo>
                  <a:lnTo>
                    <a:pt x="82" y="390"/>
                  </a:lnTo>
                  <a:lnTo>
                    <a:pt x="82" y="390"/>
                  </a:lnTo>
                  <a:lnTo>
                    <a:pt x="80" y="394"/>
                  </a:lnTo>
                  <a:lnTo>
                    <a:pt x="78" y="397"/>
                  </a:lnTo>
                  <a:lnTo>
                    <a:pt x="76" y="400"/>
                  </a:lnTo>
                  <a:lnTo>
                    <a:pt x="76" y="404"/>
                  </a:lnTo>
                  <a:lnTo>
                    <a:pt x="76" y="404"/>
                  </a:lnTo>
                  <a:lnTo>
                    <a:pt x="74" y="403"/>
                  </a:lnTo>
                  <a:lnTo>
                    <a:pt x="73" y="404"/>
                  </a:lnTo>
                  <a:lnTo>
                    <a:pt x="72" y="404"/>
                  </a:lnTo>
                  <a:lnTo>
                    <a:pt x="69" y="404"/>
                  </a:lnTo>
                  <a:lnTo>
                    <a:pt x="69" y="404"/>
                  </a:lnTo>
                  <a:lnTo>
                    <a:pt x="69" y="409"/>
                  </a:lnTo>
                  <a:lnTo>
                    <a:pt x="67" y="413"/>
                  </a:lnTo>
                  <a:lnTo>
                    <a:pt x="64" y="419"/>
                  </a:lnTo>
                  <a:lnTo>
                    <a:pt x="60" y="424"/>
                  </a:lnTo>
                  <a:lnTo>
                    <a:pt x="58" y="428"/>
                  </a:lnTo>
                  <a:lnTo>
                    <a:pt x="57" y="432"/>
                  </a:lnTo>
                  <a:lnTo>
                    <a:pt x="57" y="432"/>
                  </a:lnTo>
                  <a:lnTo>
                    <a:pt x="56" y="430"/>
                  </a:lnTo>
                  <a:lnTo>
                    <a:pt x="53" y="429"/>
                  </a:lnTo>
                  <a:lnTo>
                    <a:pt x="51" y="429"/>
                  </a:lnTo>
                  <a:lnTo>
                    <a:pt x="48" y="430"/>
                  </a:lnTo>
                  <a:lnTo>
                    <a:pt x="46" y="432"/>
                  </a:lnTo>
                  <a:lnTo>
                    <a:pt x="45" y="435"/>
                  </a:lnTo>
                  <a:lnTo>
                    <a:pt x="45" y="437"/>
                  </a:lnTo>
                  <a:lnTo>
                    <a:pt x="46" y="440"/>
                  </a:lnTo>
                  <a:lnTo>
                    <a:pt x="46" y="440"/>
                  </a:lnTo>
                  <a:lnTo>
                    <a:pt x="43" y="439"/>
                  </a:lnTo>
                  <a:lnTo>
                    <a:pt x="41" y="440"/>
                  </a:lnTo>
                  <a:lnTo>
                    <a:pt x="40" y="441"/>
                  </a:lnTo>
                  <a:lnTo>
                    <a:pt x="39" y="444"/>
                  </a:lnTo>
                  <a:lnTo>
                    <a:pt x="37" y="450"/>
                  </a:lnTo>
                  <a:lnTo>
                    <a:pt x="36" y="452"/>
                  </a:lnTo>
                  <a:lnTo>
                    <a:pt x="35" y="454"/>
                  </a:lnTo>
                  <a:lnTo>
                    <a:pt x="35" y="454"/>
                  </a:lnTo>
                  <a:lnTo>
                    <a:pt x="34" y="453"/>
                  </a:lnTo>
                  <a:lnTo>
                    <a:pt x="34" y="451"/>
                  </a:lnTo>
                  <a:lnTo>
                    <a:pt x="34" y="448"/>
                  </a:lnTo>
                  <a:lnTo>
                    <a:pt x="38" y="442"/>
                  </a:lnTo>
                  <a:lnTo>
                    <a:pt x="38" y="442"/>
                  </a:lnTo>
                  <a:lnTo>
                    <a:pt x="37" y="439"/>
                  </a:lnTo>
                  <a:lnTo>
                    <a:pt x="36" y="438"/>
                  </a:lnTo>
                  <a:lnTo>
                    <a:pt x="33" y="435"/>
                  </a:lnTo>
                  <a:lnTo>
                    <a:pt x="29" y="432"/>
                  </a:lnTo>
                  <a:lnTo>
                    <a:pt x="28" y="430"/>
                  </a:lnTo>
                  <a:lnTo>
                    <a:pt x="27" y="428"/>
                  </a:lnTo>
                  <a:lnTo>
                    <a:pt x="27" y="428"/>
                  </a:lnTo>
                  <a:lnTo>
                    <a:pt x="25" y="428"/>
                  </a:lnTo>
                  <a:lnTo>
                    <a:pt x="24" y="429"/>
                  </a:lnTo>
                  <a:lnTo>
                    <a:pt x="23" y="430"/>
                  </a:lnTo>
                  <a:lnTo>
                    <a:pt x="21" y="430"/>
                  </a:lnTo>
                  <a:lnTo>
                    <a:pt x="21" y="430"/>
                  </a:lnTo>
                  <a:lnTo>
                    <a:pt x="20" y="428"/>
                  </a:lnTo>
                  <a:lnTo>
                    <a:pt x="21" y="424"/>
                  </a:lnTo>
                  <a:lnTo>
                    <a:pt x="23" y="421"/>
                  </a:lnTo>
                  <a:lnTo>
                    <a:pt x="25" y="418"/>
                  </a:lnTo>
                  <a:lnTo>
                    <a:pt x="26" y="414"/>
                  </a:lnTo>
                  <a:lnTo>
                    <a:pt x="26" y="414"/>
                  </a:lnTo>
                  <a:lnTo>
                    <a:pt x="32" y="414"/>
                  </a:lnTo>
                  <a:lnTo>
                    <a:pt x="33" y="414"/>
                  </a:lnTo>
                  <a:lnTo>
                    <a:pt x="35" y="415"/>
                  </a:lnTo>
                  <a:lnTo>
                    <a:pt x="35" y="415"/>
                  </a:lnTo>
                  <a:lnTo>
                    <a:pt x="35" y="421"/>
                  </a:lnTo>
                  <a:lnTo>
                    <a:pt x="35" y="427"/>
                  </a:lnTo>
                  <a:lnTo>
                    <a:pt x="36" y="429"/>
                  </a:lnTo>
                  <a:lnTo>
                    <a:pt x="37" y="431"/>
                  </a:lnTo>
                  <a:lnTo>
                    <a:pt x="39" y="432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4" y="423"/>
                  </a:lnTo>
                  <a:lnTo>
                    <a:pt x="44" y="414"/>
                  </a:lnTo>
                  <a:lnTo>
                    <a:pt x="43" y="409"/>
                  </a:lnTo>
                  <a:lnTo>
                    <a:pt x="41" y="406"/>
                  </a:lnTo>
                  <a:lnTo>
                    <a:pt x="39" y="403"/>
                  </a:lnTo>
                  <a:lnTo>
                    <a:pt x="36" y="403"/>
                  </a:lnTo>
                  <a:lnTo>
                    <a:pt x="36" y="403"/>
                  </a:lnTo>
                  <a:lnTo>
                    <a:pt x="38" y="401"/>
                  </a:lnTo>
                  <a:lnTo>
                    <a:pt x="38" y="398"/>
                  </a:lnTo>
                  <a:lnTo>
                    <a:pt x="39" y="393"/>
                  </a:lnTo>
                  <a:lnTo>
                    <a:pt x="37" y="388"/>
                  </a:lnTo>
                  <a:lnTo>
                    <a:pt x="35" y="382"/>
                  </a:lnTo>
                  <a:lnTo>
                    <a:pt x="35" y="382"/>
                  </a:lnTo>
                  <a:lnTo>
                    <a:pt x="34" y="382"/>
                  </a:lnTo>
                  <a:lnTo>
                    <a:pt x="33" y="383"/>
                  </a:lnTo>
                  <a:lnTo>
                    <a:pt x="32" y="386"/>
                  </a:lnTo>
                  <a:lnTo>
                    <a:pt x="32" y="386"/>
                  </a:lnTo>
                  <a:lnTo>
                    <a:pt x="31" y="385"/>
                  </a:lnTo>
                  <a:lnTo>
                    <a:pt x="29" y="382"/>
                  </a:lnTo>
                  <a:lnTo>
                    <a:pt x="31" y="378"/>
                  </a:lnTo>
                  <a:lnTo>
                    <a:pt x="32" y="374"/>
                  </a:lnTo>
                  <a:lnTo>
                    <a:pt x="31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8" y="374"/>
                  </a:lnTo>
                  <a:lnTo>
                    <a:pt x="26" y="376"/>
                  </a:lnTo>
                  <a:lnTo>
                    <a:pt x="25" y="377"/>
                  </a:lnTo>
                  <a:lnTo>
                    <a:pt x="24" y="377"/>
                  </a:lnTo>
                  <a:lnTo>
                    <a:pt x="23" y="376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1" y="375"/>
                  </a:lnTo>
                  <a:lnTo>
                    <a:pt x="20" y="377"/>
                  </a:lnTo>
                  <a:lnTo>
                    <a:pt x="19" y="381"/>
                  </a:lnTo>
                  <a:lnTo>
                    <a:pt x="19" y="381"/>
                  </a:lnTo>
                  <a:lnTo>
                    <a:pt x="11" y="381"/>
                  </a:lnTo>
                  <a:lnTo>
                    <a:pt x="11" y="381"/>
                  </a:lnTo>
                  <a:lnTo>
                    <a:pt x="14" y="380"/>
                  </a:lnTo>
                  <a:lnTo>
                    <a:pt x="15" y="379"/>
                  </a:lnTo>
                  <a:lnTo>
                    <a:pt x="16" y="377"/>
                  </a:lnTo>
                  <a:lnTo>
                    <a:pt x="16" y="375"/>
                  </a:lnTo>
                  <a:lnTo>
                    <a:pt x="15" y="363"/>
                  </a:lnTo>
                  <a:lnTo>
                    <a:pt x="15" y="363"/>
                  </a:lnTo>
                  <a:lnTo>
                    <a:pt x="17" y="365"/>
                  </a:lnTo>
                  <a:lnTo>
                    <a:pt x="17" y="363"/>
                  </a:lnTo>
                  <a:lnTo>
                    <a:pt x="17" y="361"/>
                  </a:lnTo>
                  <a:lnTo>
                    <a:pt x="17" y="360"/>
                  </a:lnTo>
                  <a:lnTo>
                    <a:pt x="18" y="359"/>
                  </a:lnTo>
                  <a:lnTo>
                    <a:pt x="18" y="359"/>
                  </a:lnTo>
                  <a:lnTo>
                    <a:pt x="19" y="361"/>
                  </a:lnTo>
                  <a:lnTo>
                    <a:pt x="20" y="362"/>
                  </a:lnTo>
                  <a:lnTo>
                    <a:pt x="22" y="362"/>
                  </a:lnTo>
                  <a:lnTo>
                    <a:pt x="22" y="362"/>
                  </a:lnTo>
                  <a:lnTo>
                    <a:pt x="20" y="357"/>
                  </a:lnTo>
                  <a:lnTo>
                    <a:pt x="18" y="352"/>
                  </a:lnTo>
                  <a:lnTo>
                    <a:pt x="18" y="349"/>
                  </a:lnTo>
                  <a:lnTo>
                    <a:pt x="18" y="347"/>
                  </a:lnTo>
                  <a:lnTo>
                    <a:pt x="19" y="345"/>
                  </a:lnTo>
                  <a:lnTo>
                    <a:pt x="22" y="342"/>
                  </a:lnTo>
                  <a:lnTo>
                    <a:pt x="22" y="342"/>
                  </a:lnTo>
                  <a:lnTo>
                    <a:pt x="22" y="337"/>
                  </a:lnTo>
                  <a:lnTo>
                    <a:pt x="24" y="331"/>
                  </a:lnTo>
                  <a:lnTo>
                    <a:pt x="27" y="327"/>
                  </a:lnTo>
                  <a:lnTo>
                    <a:pt x="32" y="322"/>
                  </a:lnTo>
                  <a:lnTo>
                    <a:pt x="40" y="313"/>
                  </a:lnTo>
                  <a:lnTo>
                    <a:pt x="43" y="309"/>
                  </a:lnTo>
                  <a:lnTo>
                    <a:pt x="46" y="303"/>
                  </a:lnTo>
                  <a:lnTo>
                    <a:pt x="46" y="303"/>
                  </a:lnTo>
                  <a:lnTo>
                    <a:pt x="47" y="305"/>
                  </a:lnTo>
                  <a:lnTo>
                    <a:pt x="48" y="305"/>
                  </a:lnTo>
                  <a:lnTo>
                    <a:pt x="49" y="304"/>
                  </a:lnTo>
                  <a:lnTo>
                    <a:pt x="51" y="303"/>
                  </a:lnTo>
                  <a:lnTo>
                    <a:pt x="53" y="299"/>
                  </a:lnTo>
                  <a:lnTo>
                    <a:pt x="53" y="295"/>
                  </a:lnTo>
                  <a:lnTo>
                    <a:pt x="53" y="295"/>
                  </a:lnTo>
                  <a:lnTo>
                    <a:pt x="56" y="297"/>
                  </a:lnTo>
                  <a:lnTo>
                    <a:pt x="58" y="296"/>
                  </a:lnTo>
                  <a:lnTo>
                    <a:pt x="59" y="295"/>
                  </a:lnTo>
                  <a:lnTo>
                    <a:pt x="60" y="293"/>
                  </a:lnTo>
                  <a:lnTo>
                    <a:pt x="61" y="292"/>
                  </a:lnTo>
                  <a:lnTo>
                    <a:pt x="62" y="290"/>
                  </a:lnTo>
                  <a:lnTo>
                    <a:pt x="65" y="289"/>
                  </a:lnTo>
                  <a:lnTo>
                    <a:pt x="68" y="290"/>
                  </a:lnTo>
                  <a:lnTo>
                    <a:pt x="68" y="290"/>
                  </a:lnTo>
                  <a:lnTo>
                    <a:pt x="68" y="285"/>
                  </a:lnTo>
                  <a:lnTo>
                    <a:pt x="69" y="280"/>
                  </a:lnTo>
                  <a:lnTo>
                    <a:pt x="69" y="276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71"/>
                  </a:lnTo>
                  <a:lnTo>
                    <a:pt x="74" y="270"/>
                  </a:lnTo>
                  <a:lnTo>
                    <a:pt x="74" y="269"/>
                  </a:lnTo>
                  <a:lnTo>
                    <a:pt x="74" y="266"/>
                  </a:lnTo>
                  <a:lnTo>
                    <a:pt x="74" y="266"/>
                  </a:lnTo>
                  <a:lnTo>
                    <a:pt x="77" y="267"/>
                  </a:lnTo>
                  <a:lnTo>
                    <a:pt x="79" y="266"/>
                  </a:lnTo>
                  <a:lnTo>
                    <a:pt x="81" y="265"/>
                  </a:lnTo>
                  <a:lnTo>
                    <a:pt x="84" y="263"/>
                  </a:lnTo>
                  <a:lnTo>
                    <a:pt x="84" y="263"/>
                  </a:lnTo>
                  <a:lnTo>
                    <a:pt x="84" y="254"/>
                  </a:lnTo>
                  <a:lnTo>
                    <a:pt x="84" y="254"/>
                  </a:lnTo>
                  <a:lnTo>
                    <a:pt x="87" y="253"/>
                  </a:lnTo>
                  <a:lnTo>
                    <a:pt x="91" y="251"/>
                  </a:lnTo>
                  <a:lnTo>
                    <a:pt x="95" y="246"/>
                  </a:lnTo>
                  <a:lnTo>
                    <a:pt x="99" y="239"/>
                  </a:lnTo>
                  <a:lnTo>
                    <a:pt x="102" y="232"/>
                  </a:lnTo>
                  <a:lnTo>
                    <a:pt x="106" y="226"/>
                  </a:lnTo>
                  <a:lnTo>
                    <a:pt x="109" y="219"/>
                  </a:lnTo>
                  <a:lnTo>
                    <a:pt x="115" y="214"/>
                  </a:lnTo>
                  <a:lnTo>
                    <a:pt x="118" y="213"/>
                  </a:lnTo>
                  <a:lnTo>
                    <a:pt x="122" y="211"/>
                  </a:lnTo>
                  <a:lnTo>
                    <a:pt x="122" y="211"/>
                  </a:lnTo>
                  <a:lnTo>
                    <a:pt x="122" y="209"/>
                  </a:lnTo>
                  <a:lnTo>
                    <a:pt x="123" y="207"/>
                  </a:lnTo>
                  <a:lnTo>
                    <a:pt x="123" y="205"/>
                  </a:lnTo>
                  <a:lnTo>
                    <a:pt x="123" y="203"/>
                  </a:lnTo>
                  <a:lnTo>
                    <a:pt x="123" y="203"/>
                  </a:lnTo>
                  <a:lnTo>
                    <a:pt x="125" y="204"/>
                  </a:lnTo>
                  <a:lnTo>
                    <a:pt x="126" y="206"/>
                  </a:lnTo>
                  <a:lnTo>
                    <a:pt x="127" y="209"/>
                  </a:lnTo>
                  <a:lnTo>
                    <a:pt x="130" y="210"/>
                  </a:lnTo>
                  <a:lnTo>
                    <a:pt x="130" y="210"/>
                  </a:lnTo>
                  <a:lnTo>
                    <a:pt x="134" y="208"/>
                  </a:lnTo>
                  <a:lnTo>
                    <a:pt x="135" y="206"/>
                  </a:lnTo>
                  <a:lnTo>
                    <a:pt x="135" y="203"/>
                  </a:lnTo>
                  <a:lnTo>
                    <a:pt x="135" y="203"/>
                  </a:lnTo>
                  <a:lnTo>
                    <a:pt x="134" y="202"/>
                  </a:lnTo>
                  <a:lnTo>
                    <a:pt x="133" y="201"/>
                  </a:lnTo>
                  <a:lnTo>
                    <a:pt x="129" y="200"/>
                  </a:lnTo>
                  <a:lnTo>
                    <a:pt x="126" y="198"/>
                  </a:lnTo>
                  <a:lnTo>
                    <a:pt x="124" y="196"/>
                  </a:lnTo>
                  <a:lnTo>
                    <a:pt x="124" y="196"/>
                  </a:lnTo>
                  <a:lnTo>
                    <a:pt x="128" y="190"/>
                  </a:lnTo>
                  <a:lnTo>
                    <a:pt x="130" y="187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33" y="184"/>
                  </a:lnTo>
                  <a:lnTo>
                    <a:pt x="134" y="185"/>
                  </a:lnTo>
                  <a:lnTo>
                    <a:pt x="135" y="186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9" y="182"/>
                  </a:lnTo>
                  <a:lnTo>
                    <a:pt x="141" y="176"/>
                  </a:lnTo>
                  <a:lnTo>
                    <a:pt x="141" y="170"/>
                  </a:lnTo>
                  <a:lnTo>
                    <a:pt x="140" y="166"/>
                  </a:lnTo>
                  <a:lnTo>
                    <a:pt x="140" y="166"/>
                  </a:lnTo>
                  <a:lnTo>
                    <a:pt x="134" y="171"/>
                  </a:lnTo>
                  <a:lnTo>
                    <a:pt x="127" y="177"/>
                  </a:lnTo>
                  <a:lnTo>
                    <a:pt x="122" y="185"/>
                  </a:lnTo>
                  <a:lnTo>
                    <a:pt x="120" y="189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2" y="193"/>
                  </a:lnTo>
                  <a:lnTo>
                    <a:pt x="112" y="193"/>
                  </a:lnTo>
                  <a:lnTo>
                    <a:pt x="111" y="197"/>
                  </a:lnTo>
                  <a:lnTo>
                    <a:pt x="109" y="201"/>
                  </a:lnTo>
                  <a:lnTo>
                    <a:pt x="108" y="205"/>
                  </a:lnTo>
                  <a:lnTo>
                    <a:pt x="106" y="207"/>
                  </a:lnTo>
                  <a:lnTo>
                    <a:pt x="106" y="207"/>
                  </a:lnTo>
                  <a:lnTo>
                    <a:pt x="104" y="207"/>
                  </a:lnTo>
                  <a:lnTo>
                    <a:pt x="103" y="206"/>
                  </a:lnTo>
                  <a:lnTo>
                    <a:pt x="102" y="206"/>
                  </a:lnTo>
                  <a:lnTo>
                    <a:pt x="101" y="206"/>
                  </a:lnTo>
                  <a:lnTo>
                    <a:pt x="101" y="206"/>
                  </a:lnTo>
                  <a:lnTo>
                    <a:pt x="100" y="206"/>
                  </a:lnTo>
                  <a:lnTo>
                    <a:pt x="99" y="207"/>
                  </a:lnTo>
                  <a:lnTo>
                    <a:pt x="99" y="210"/>
                  </a:lnTo>
                  <a:lnTo>
                    <a:pt x="99" y="213"/>
                  </a:lnTo>
                  <a:lnTo>
                    <a:pt x="99" y="215"/>
                  </a:lnTo>
                  <a:lnTo>
                    <a:pt x="99" y="215"/>
                  </a:lnTo>
                  <a:lnTo>
                    <a:pt x="86" y="230"/>
                  </a:lnTo>
                  <a:lnTo>
                    <a:pt x="73" y="244"/>
                  </a:lnTo>
                  <a:lnTo>
                    <a:pt x="47" y="272"/>
                  </a:lnTo>
                  <a:lnTo>
                    <a:pt x="47" y="272"/>
                  </a:lnTo>
                  <a:lnTo>
                    <a:pt x="47" y="275"/>
                  </a:lnTo>
                  <a:lnTo>
                    <a:pt x="46" y="277"/>
                  </a:lnTo>
                  <a:lnTo>
                    <a:pt x="43" y="280"/>
                  </a:lnTo>
                  <a:lnTo>
                    <a:pt x="42" y="283"/>
                  </a:lnTo>
                  <a:lnTo>
                    <a:pt x="40" y="285"/>
                  </a:lnTo>
                  <a:lnTo>
                    <a:pt x="40" y="288"/>
                  </a:lnTo>
                  <a:lnTo>
                    <a:pt x="40" y="291"/>
                  </a:lnTo>
                  <a:lnTo>
                    <a:pt x="40" y="291"/>
                  </a:lnTo>
                  <a:lnTo>
                    <a:pt x="39" y="292"/>
                  </a:lnTo>
                  <a:lnTo>
                    <a:pt x="37" y="292"/>
                  </a:lnTo>
                  <a:lnTo>
                    <a:pt x="36" y="295"/>
                  </a:lnTo>
                  <a:lnTo>
                    <a:pt x="33" y="297"/>
                  </a:lnTo>
                  <a:lnTo>
                    <a:pt x="32" y="297"/>
                  </a:lnTo>
                  <a:lnTo>
                    <a:pt x="29" y="297"/>
                  </a:lnTo>
                  <a:lnTo>
                    <a:pt x="29" y="297"/>
                  </a:lnTo>
                  <a:lnTo>
                    <a:pt x="25" y="304"/>
                  </a:lnTo>
                  <a:lnTo>
                    <a:pt x="23" y="307"/>
                  </a:lnTo>
                  <a:lnTo>
                    <a:pt x="22" y="310"/>
                  </a:lnTo>
                  <a:lnTo>
                    <a:pt x="22" y="310"/>
                  </a:lnTo>
                  <a:lnTo>
                    <a:pt x="19" y="310"/>
                  </a:lnTo>
                  <a:lnTo>
                    <a:pt x="16" y="310"/>
                  </a:lnTo>
                  <a:lnTo>
                    <a:pt x="15" y="311"/>
                  </a:lnTo>
                  <a:lnTo>
                    <a:pt x="14" y="313"/>
                  </a:lnTo>
                  <a:lnTo>
                    <a:pt x="11" y="316"/>
                  </a:lnTo>
                  <a:lnTo>
                    <a:pt x="9" y="317"/>
                  </a:lnTo>
                  <a:lnTo>
                    <a:pt x="6" y="317"/>
                  </a:lnTo>
                  <a:lnTo>
                    <a:pt x="6" y="317"/>
                  </a:lnTo>
                  <a:lnTo>
                    <a:pt x="6" y="312"/>
                  </a:lnTo>
                  <a:lnTo>
                    <a:pt x="4" y="309"/>
                  </a:lnTo>
                  <a:lnTo>
                    <a:pt x="2" y="306"/>
                  </a:lnTo>
                  <a:lnTo>
                    <a:pt x="0" y="303"/>
                  </a:lnTo>
                  <a:lnTo>
                    <a:pt x="0" y="303"/>
                  </a:lnTo>
                  <a:lnTo>
                    <a:pt x="2" y="298"/>
                  </a:lnTo>
                  <a:lnTo>
                    <a:pt x="5" y="293"/>
                  </a:lnTo>
                  <a:lnTo>
                    <a:pt x="13" y="286"/>
                  </a:lnTo>
                  <a:lnTo>
                    <a:pt x="20" y="277"/>
                  </a:lnTo>
                  <a:lnTo>
                    <a:pt x="23" y="274"/>
                  </a:lnTo>
                  <a:lnTo>
                    <a:pt x="26" y="269"/>
                  </a:lnTo>
                  <a:lnTo>
                    <a:pt x="26" y="269"/>
                  </a:lnTo>
                  <a:lnTo>
                    <a:pt x="32" y="269"/>
                  </a:lnTo>
                  <a:lnTo>
                    <a:pt x="32" y="269"/>
                  </a:lnTo>
                  <a:lnTo>
                    <a:pt x="32" y="263"/>
                  </a:lnTo>
                  <a:lnTo>
                    <a:pt x="33" y="257"/>
                  </a:lnTo>
                  <a:lnTo>
                    <a:pt x="36" y="248"/>
                  </a:lnTo>
                  <a:lnTo>
                    <a:pt x="39" y="239"/>
                  </a:lnTo>
                  <a:lnTo>
                    <a:pt x="42" y="231"/>
                  </a:lnTo>
                  <a:lnTo>
                    <a:pt x="42" y="231"/>
                  </a:lnTo>
                  <a:lnTo>
                    <a:pt x="44" y="229"/>
                  </a:lnTo>
                  <a:lnTo>
                    <a:pt x="47" y="226"/>
                  </a:lnTo>
                  <a:lnTo>
                    <a:pt x="52" y="218"/>
                  </a:lnTo>
                  <a:lnTo>
                    <a:pt x="54" y="211"/>
                  </a:lnTo>
                  <a:lnTo>
                    <a:pt x="54" y="208"/>
                  </a:lnTo>
                  <a:lnTo>
                    <a:pt x="53" y="206"/>
                  </a:lnTo>
                  <a:lnTo>
                    <a:pt x="53" y="206"/>
                  </a:lnTo>
                  <a:lnTo>
                    <a:pt x="53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6" y="215"/>
                  </a:lnTo>
                  <a:lnTo>
                    <a:pt x="46" y="217"/>
                  </a:lnTo>
                  <a:lnTo>
                    <a:pt x="46" y="221"/>
                  </a:lnTo>
                  <a:lnTo>
                    <a:pt x="46" y="221"/>
                  </a:lnTo>
                  <a:lnTo>
                    <a:pt x="43" y="221"/>
                  </a:lnTo>
                  <a:lnTo>
                    <a:pt x="41" y="222"/>
                  </a:lnTo>
                  <a:lnTo>
                    <a:pt x="39" y="223"/>
                  </a:lnTo>
                  <a:lnTo>
                    <a:pt x="37" y="226"/>
                  </a:lnTo>
                  <a:lnTo>
                    <a:pt x="35" y="232"/>
                  </a:lnTo>
                  <a:lnTo>
                    <a:pt x="32" y="238"/>
                  </a:lnTo>
                  <a:lnTo>
                    <a:pt x="32" y="238"/>
                  </a:lnTo>
                  <a:lnTo>
                    <a:pt x="29" y="237"/>
                  </a:lnTo>
                  <a:lnTo>
                    <a:pt x="27" y="236"/>
                  </a:lnTo>
                  <a:lnTo>
                    <a:pt x="26" y="235"/>
                  </a:lnTo>
                  <a:lnTo>
                    <a:pt x="23" y="236"/>
                  </a:lnTo>
                  <a:lnTo>
                    <a:pt x="23" y="236"/>
                  </a:lnTo>
                  <a:lnTo>
                    <a:pt x="23" y="230"/>
                  </a:lnTo>
                  <a:lnTo>
                    <a:pt x="23" y="225"/>
                  </a:lnTo>
                  <a:lnTo>
                    <a:pt x="24" y="221"/>
                  </a:lnTo>
                  <a:lnTo>
                    <a:pt x="26" y="216"/>
                  </a:lnTo>
                  <a:lnTo>
                    <a:pt x="32" y="209"/>
                  </a:lnTo>
                  <a:lnTo>
                    <a:pt x="38" y="203"/>
                  </a:lnTo>
                  <a:lnTo>
                    <a:pt x="44" y="196"/>
                  </a:lnTo>
                  <a:lnTo>
                    <a:pt x="51" y="189"/>
                  </a:lnTo>
                  <a:lnTo>
                    <a:pt x="54" y="186"/>
                  </a:lnTo>
                  <a:lnTo>
                    <a:pt x="56" y="181"/>
                  </a:lnTo>
                  <a:lnTo>
                    <a:pt x="57" y="175"/>
                  </a:lnTo>
                  <a:lnTo>
                    <a:pt x="57" y="170"/>
                  </a:lnTo>
                  <a:lnTo>
                    <a:pt x="57" y="170"/>
                  </a:lnTo>
                  <a:lnTo>
                    <a:pt x="62" y="168"/>
                  </a:lnTo>
                  <a:lnTo>
                    <a:pt x="65" y="166"/>
                  </a:lnTo>
                  <a:lnTo>
                    <a:pt x="68" y="162"/>
                  </a:lnTo>
                  <a:lnTo>
                    <a:pt x="69" y="156"/>
                  </a:lnTo>
                  <a:lnTo>
                    <a:pt x="69" y="156"/>
                  </a:lnTo>
                  <a:lnTo>
                    <a:pt x="73" y="157"/>
                  </a:lnTo>
                  <a:lnTo>
                    <a:pt x="74" y="161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7" y="154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83" y="151"/>
                  </a:lnTo>
                  <a:lnTo>
                    <a:pt x="88" y="163"/>
                  </a:lnTo>
                  <a:lnTo>
                    <a:pt x="88" y="163"/>
                  </a:lnTo>
                  <a:lnTo>
                    <a:pt x="89" y="157"/>
                  </a:lnTo>
                  <a:lnTo>
                    <a:pt x="92" y="152"/>
                  </a:lnTo>
                  <a:lnTo>
                    <a:pt x="93" y="148"/>
                  </a:lnTo>
                  <a:lnTo>
                    <a:pt x="95" y="144"/>
                  </a:lnTo>
                  <a:lnTo>
                    <a:pt x="95" y="144"/>
                  </a:lnTo>
                  <a:lnTo>
                    <a:pt x="97" y="146"/>
                  </a:lnTo>
                  <a:lnTo>
                    <a:pt x="99" y="147"/>
                  </a:lnTo>
                  <a:lnTo>
                    <a:pt x="101" y="147"/>
                  </a:lnTo>
                  <a:lnTo>
                    <a:pt x="103" y="148"/>
                  </a:lnTo>
                  <a:lnTo>
                    <a:pt x="103" y="148"/>
                  </a:lnTo>
                  <a:lnTo>
                    <a:pt x="105" y="147"/>
                  </a:lnTo>
                  <a:lnTo>
                    <a:pt x="105" y="145"/>
                  </a:lnTo>
                  <a:lnTo>
                    <a:pt x="106" y="144"/>
                  </a:lnTo>
                  <a:lnTo>
                    <a:pt x="109" y="144"/>
                  </a:lnTo>
                  <a:lnTo>
                    <a:pt x="109" y="144"/>
                  </a:lnTo>
                  <a:lnTo>
                    <a:pt x="109" y="140"/>
                  </a:lnTo>
                  <a:lnTo>
                    <a:pt x="108" y="137"/>
                  </a:lnTo>
                  <a:lnTo>
                    <a:pt x="107" y="135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0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0"/>
                  </a:lnTo>
                  <a:lnTo>
                    <a:pt x="102" y="130"/>
                  </a:lnTo>
                  <a:lnTo>
                    <a:pt x="101" y="131"/>
                  </a:lnTo>
                  <a:lnTo>
                    <a:pt x="100" y="133"/>
                  </a:lnTo>
                  <a:lnTo>
                    <a:pt x="101" y="137"/>
                  </a:lnTo>
                  <a:lnTo>
                    <a:pt x="101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8" y="135"/>
                  </a:lnTo>
                  <a:lnTo>
                    <a:pt x="98" y="133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3" y="131"/>
                  </a:lnTo>
                  <a:lnTo>
                    <a:pt x="91" y="132"/>
                  </a:lnTo>
                  <a:lnTo>
                    <a:pt x="88" y="134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6" y="135"/>
                  </a:lnTo>
                  <a:lnTo>
                    <a:pt x="86" y="133"/>
                  </a:lnTo>
                  <a:lnTo>
                    <a:pt x="89" y="131"/>
                  </a:lnTo>
                  <a:lnTo>
                    <a:pt x="93" y="128"/>
                  </a:lnTo>
                  <a:lnTo>
                    <a:pt x="94" y="126"/>
                  </a:lnTo>
                  <a:lnTo>
                    <a:pt x="94" y="124"/>
                  </a:lnTo>
                  <a:lnTo>
                    <a:pt x="94" y="124"/>
                  </a:lnTo>
                  <a:lnTo>
                    <a:pt x="96" y="125"/>
                  </a:lnTo>
                  <a:lnTo>
                    <a:pt x="97" y="126"/>
                  </a:lnTo>
                  <a:lnTo>
                    <a:pt x="99" y="129"/>
                  </a:lnTo>
                  <a:lnTo>
                    <a:pt x="99" y="129"/>
                  </a:lnTo>
                  <a:lnTo>
                    <a:pt x="101" y="126"/>
                  </a:lnTo>
                  <a:lnTo>
                    <a:pt x="102" y="12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6" y="113"/>
                  </a:lnTo>
                  <a:lnTo>
                    <a:pt x="109" y="114"/>
                  </a:lnTo>
                  <a:lnTo>
                    <a:pt x="113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5" y="114"/>
                  </a:lnTo>
                  <a:lnTo>
                    <a:pt x="114" y="112"/>
                  </a:lnTo>
                  <a:lnTo>
                    <a:pt x="113" y="110"/>
                  </a:lnTo>
                  <a:lnTo>
                    <a:pt x="112" y="108"/>
                  </a:lnTo>
                  <a:lnTo>
                    <a:pt x="112" y="108"/>
                  </a:lnTo>
                  <a:lnTo>
                    <a:pt x="112" y="106"/>
                  </a:lnTo>
                  <a:lnTo>
                    <a:pt x="113" y="105"/>
                  </a:lnTo>
                  <a:lnTo>
                    <a:pt x="115" y="104"/>
                  </a:lnTo>
                  <a:lnTo>
                    <a:pt x="116" y="103"/>
                  </a:lnTo>
                  <a:lnTo>
                    <a:pt x="117" y="101"/>
                  </a:lnTo>
                  <a:lnTo>
                    <a:pt x="116" y="99"/>
                  </a:lnTo>
                  <a:lnTo>
                    <a:pt x="116" y="99"/>
                  </a:lnTo>
                  <a:close/>
                  <a:moveTo>
                    <a:pt x="148" y="32"/>
                  </a:moveTo>
                  <a:lnTo>
                    <a:pt x="148" y="32"/>
                  </a:lnTo>
                  <a:lnTo>
                    <a:pt x="148" y="25"/>
                  </a:lnTo>
                  <a:lnTo>
                    <a:pt x="147" y="22"/>
                  </a:lnTo>
                  <a:lnTo>
                    <a:pt x="147" y="21"/>
                  </a:lnTo>
                  <a:lnTo>
                    <a:pt x="145" y="21"/>
                  </a:lnTo>
                  <a:lnTo>
                    <a:pt x="145" y="21"/>
                  </a:lnTo>
                  <a:lnTo>
                    <a:pt x="144" y="28"/>
                  </a:lnTo>
                  <a:lnTo>
                    <a:pt x="145" y="30"/>
                  </a:lnTo>
                  <a:lnTo>
                    <a:pt x="146" y="31"/>
                  </a:lnTo>
                  <a:lnTo>
                    <a:pt x="148" y="32"/>
                  </a:lnTo>
                  <a:lnTo>
                    <a:pt x="148" y="32"/>
                  </a:lnTo>
                  <a:close/>
                  <a:moveTo>
                    <a:pt x="160" y="43"/>
                  </a:moveTo>
                  <a:lnTo>
                    <a:pt x="160" y="43"/>
                  </a:lnTo>
                  <a:lnTo>
                    <a:pt x="159" y="40"/>
                  </a:lnTo>
                  <a:lnTo>
                    <a:pt x="158" y="37"/>
                  </a:lnTo>
                  <a:lnTo>
                    <a:pt x="156" y="34"/>
                  </a:lnTo>
                  <a:lnTo>
                    <a:pt x="153" y="34"/>
                  </a:lnTo>
                  <a:lnTo>
                    <a:pt x="153" y="34"/>
                  </a:lnTo>
                  <a:lnTo>
                    <a:pt x="154" y="38"/>
                  </a:lnTo>
                  <a:lnTo>
                    <a:pt x="155" y="41"/>
                  </a:lnTo>
                  <a:lnTo>
                    <a:pt x="157" y="42"/>
                  </a:lnTo>
                  <a:lnTo>
                    <a:pt x="160" y="43"/>
                  </a:lnTo>
                  <a:lnTo>
                    <a:pt x="160" y="43"/>
                  </a:lnTo>
                  <a:close/>
                  <a:moveTo>
                    <a:pt x="169" y="47"/>
                  </a:moveTo>
                  <a:lnTo>
                    <a:pt x="169" y="47"/>
                  </a:lnTo>
                  <a:lnTo>
                    <a:pt x="170" y="44"/>
                  </a:lnTo>
                  <a:lnTo>
                    <a:pt x="172" y="43"/>
                  </a:lnTo>
                  <a:lnTo>
                    <a:pt x="174" y="41"/>
                  </a:lnTo>
                  <a:lnTo>
                    <a:pt x="174" y="37"/>
                  </a:lnTo>
                  <a:lnTo>
                    <a:pt x="174" y="37"/>
                  </a:lnTo>
                  <a:lnTo>
                    <a:pt x="169" y="37"/>
                  </a:lnTo>
                  <a:lnTo>
                    <a:pt x="169" y="37"/>
                  </a:lnTo>
                  <a:lnTo>
                    <a:pt x="169" y="40"/>
                  </a:lnTo>
                  <a:lnTo>
                    <a:pt x="168" y="43"/>
                  </a:lnTo>
                  <a:lnTo>
                    <a:pt x="168" y="45"/>
                  </a:lnTo>
                  <a:lnTo>
                    <a:pt x="168" y="46"/>
                  </a:lnTo>
                  <a:lnTo>
                    <a:pt x="169" y="47"/>
                  </a:lnTo>
                  <a:lnTo>
                    <a:pt x="169" y="47"/>
                  </a:lnTo>
                  <a:close/>
                  <a:moveTo>
                    <a:pt x="158" y="66"/>
                  </a:moveTo>
                  <a:lnTo>
                    <a:pt x="158" y="66"/>
                  </a:lnTo>
                  <a:lnTo>
                    <a:pt x="158" y="62"/>
                  </a:lnTo>
                  <a:lnTo>
                    <a:pt x="158" y="55"/>
                  </a:lnTo>
                  <a:lnTo>
                    <a:pt x="156" y="49"/>
                  </a:lnTo>
                  <a:lnTo>
                    <a:pt x="153" y="44"/>
                  </a:lnTo>
                  <a:lnTo>
                    <a:pt x="153" y="44"/>
                  </a:lnTo>
                  <a:lnTo>
                    <a:pt x="152" y="47"/>
                  </a:lnTo>
                  <a:lnTo>
                    <a:pt x="152" y="50"/>
                  </a:lnTo>
                  <a:lnTo>
                    <a:pt x="152" y="58"/>
                  </a:lnTo>
                  <a:lnTo>
                    <a:pt x="155" y="63"/>
                  </a:lnTo>
                  <a:lnTo>
                    <a:pt x="156" y="65"/>
                  </a:lnTo>
                  <a:lnTo>
                    <a:pt x="158" y="66"/>
                  </a:lnTo>
                  <a:lnTo>
                    <a:pt x="158" y="66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5"/>
                  </a:lnTo>
                  <a:lnTo>
                    <a:pt x="146" y="52"/>
                  </a:lnTo>
                  <a:lnTo>
                    <a:pt x="145" y="50"/>
                  </a:lnTo>
                  <a:lnTo>
                    <a:pt x="143" y="49"/>
                  </a:lnTo>
                  <a:lnTo>
                    <a:pt x="143" y="49"/>
                  </a:lnTo>
                  <a:lnTo>
                    <a:pt x="141" y="52"/>
                  </a:lnTo>
                  <a:lnTo>
                    <a:pt x="142" y="55"/>
                  </a:lnTo>
                  <a:lnTo>
                    <a:pt x="144" y="59"/>
                  </a:lnTo>
                  <a:lnTo>
                    <a:pt x="145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61" y="57"/>
                  </a:moveTo>
                  <a:lnTo>
                    <a:pt x="161" y="57"/>
                  </a:lnTo>
                  <a:lnTo>
                    <a:pt x="161" y="59"/>
                  </a:lnTo>
                  <a:lnTo>
                    <a:pt x="161" y="60"/>
                  </a:lnTo>
                  <a:lnTo>
                    <a:pt x="162" y="60"/>
                  </a:lnTo>
                  <a:lnTo>
                    <a:pt x="163" y="60"/>
                  </a:lnTo>
                  <a:lnTo>
                    <a:pt x="163" y="58"/>
                  </a:lnTo>
                  <a:lnTo>
                    <a:pt x="163" y="57"/>
                  </a:lnTo>
                  <a:lnTo>
                    <a:pt x="161" y="57"/>
                  </a:lnTo>
                  <a:lnTo>
                    <a:pt x="161" y="57"/>
                  </a:lnTo>
                  <a:close/>
                  <a:moveTo>
                    <a:pt x="132" y="84"/>
                  </a:moveTo>
                  <a:lnTo>
                    <a:pt x="132" y="84"/>
                  </a:lnTo>
                  <a:lnTo>
                    <a:pt x="132" y="90"/>
                  </a:lnTo>
                  <a:lnTo>
                    <a:pt x="133" y="96"/>
                  </a:lnTo>
                  <a:lnTo>
                    <a:pt x="134" y="101"/>
                  </a:lnTo>
                  <a:lnTo>
                    <a:pt x="136" y="102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39" y="101"/>
                  </a:lnTo>
                  <a:lnTo>
                    <a:pt x="138" y="99"/>
                  </a:lnTo>
                  <a:lnTo>
                    <a:pt x="136" y="96"/>
                  </a:lnTo>
                  <a:lnTo>
                    <a:pt x="136" y="94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37" y="89"/>
                  </a:lnTo>
                  <a:lnTo>
                    <a:pt x="138" y="86"/>
                  </a:lnTo>
                  <a:lnTo>
                    <a:pt x="138" y="82"/>
                  </a:lnTo>
                  <a:lnTo>
                    <a:pt x="138" y="81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5" y="83"/>
                  </a:lnTo>
                  <a:lnTo>
                    <a:pt x="134" y="84"/>
                  </a:lnTo>
                  <a:lnTo>
                    <a:pt x="132" y="84"/>
                  </a:lnTo>
                  <a:lnTo>
                    <a:pt x="132" y="84"/>
                  </a:lnTo>
                  <a:close/>
                  <a:moveTo>
                    <a:pt x="153" y="80"/>
                  </a:moveTo>
                  <a:lnTo>
                    <a:pt x="153" y="80"/>
                  </a:lnTo>
                  <a:lnTo>
                    <a:pt x="150" y="87"/>
                  </a:lnTo>
                  <a:lnTo>
                    <a:pt x="150" y="89"/>
                  </a:lnTo>
                  <a:lnTo>
                    <a:pt x="152" y="93"/>
                  </a:lnTo>
                  <a:lnTo>
                    <a:pt x="152" y="93"/>
                  </a:lnTo>
                  <a:lnTo>
                    <a:pt x="148" y="92"/>
                  </a:lnTo>
                  <a:lnTo>
                    <a:pt x="147" y="91"/>
                  </a:lnTo>
                  <a:lnTo>
                    <a:pt x="147" y="91"/>
                  </a:lnTo>
                  <a:lnTo>
                    <a:pt x="147" y="98"/>
                  </a:lnTo>
                  <a:lnTo>
                    <a:pt x="149" y="103"/>
                  </a:lnTo>
                  <a:lnTo>
                    <a:pt x="153" y="106"/>
                  </a:lnTo>
                  <a:lnTo>
                    <a:pt x="157" y="108"/>
                  </a:lnTo>
                  <a:lnTo>
                    <a:pt x="157" y="108"/>
                  </a:lnTo>
                  <a:lnTo>
                    <a:pt x="157" y="103"/>
                  </a:lnTo>
                  <a:lnTo>
                    <a:pt x="158" y="98"/>
                  </a:lnTo>
                  <a:lnTo>
                    <a:pt x="160" y="90"/>
                  </a:lnTo>
                  <a:lnTo>
                    <a:pt x="160" y="90"/>
                  </a:lnTo>
                  <a:lnTo>
                    <a:pt x="158" y="91"/>
                  </a:lnTo>
                  <a:lnTo>
                    <a:pt x="157" y="90"/>
                  </a:lnTo>
                  <a:lnTo>
                    <a:pt x="157" y="87"/>
                  </a:lnTo>
                  <a:lnTo>
                    <a:pt x="156" y="82"/>
                  </a:lnTo>
                  <a:lnTo>
                    <a:pt x="155" y="81"/>
                  </a:lnTo>
                  <a:lnTo>
                    <a:pt x="153" y="80"/>
                  </a:lnTo>
                  <a:lnTo>
                    <a:pt x="153" y="80"/>
                  </a:lnTo>
                  <a:close/>
                  <a:moveTo>
                    <a:pt x="187" y="84"/>
                  </a:moveTo>
                  <a:lnTo>
                    <a:pt x="187" y="84"/>
                  </a:lnTo>
                  <a:lnTo>
                    <a:pt x="189" y="85"/>
                  </a:lnTo>
                  <a:lnTo>
                    <a:pt x="190" y="84"/>
                  </a:lnTo>
                  <a:lnTo>
                    <a:pt x="190" y="82"/>
                  </a:lnTo>
                  <a:lnTo>
                    <a:pt x="190" y="80"/>
                  </a:lnTo>
                  <a:lnTo>
                    <a:pt x="189" y="80"/>
                  </a:lnTo>
                  <a:lnTo>
                    <a:pt x="187" y="80"/>
                  </a:lnTo>
                  <a:lnTo>
                    <a:pt x="187" y="80"/>
                  </a:lnTo>
                  <a:lnTo>
                    <a:pt x="187" y="84"/>
                  </a:lnTo>
                  <a:lnTo>
                    <a:pt x="187" y="84"/>
                  </a:lnTo>
                  <a:close/>
                  <a:moveTo>
                    <a:pt x="144" y="111"/>
                  </a:moveTo>
                  <a:lnTo>
                    <a:pt x="144" y="111"/>
                  </a:lnTo>
                  <a:lnTo>
                    <a:pt x="144" y="107"/>
                  </a:lnTo>
                  <a:lnTo>
                    <a:pt x="143" y="106"/>
                  </a:lnTo>
                  <a:lnTo>
                    <a:pt x="141" y="105"/>
                  </a:lnTo>
                  <a:lnTo>
                    <a:pt x="141" y="105"/>
                  </a:lnTo>
                  <a:lnTo>
                    <a:pt x="142" y="109"/>
                  </a:lnTo>
                  <a:lnTo>
                    <a:pt x="143" y="110"/>
                  </a:lnTo>
                  <a:lnTo>
                    <a:pt x="144" y="111"/>
                  </a:lnTo>
                  <a:lnTo>
                    <a:pt x="144" y="111"/>
                  </a:lnTo>
                  <a:close/>
                  <a:moveTo>
                    <a:pt x="122" y="115"/>
                  </a:moveTo>
                  <a:lnTo>
                    <a:pt x="122" y="115"/>
                  </a:lnTo>
                  <a:lnTo>
                    <a:pt x="121" y="110"/>
                  </a:lnTo>
                  <a:lnTo>
                    <a:pt x="120" y="108"/>
                  </a:lnTo>
                  <a:lnTo>
                    <a:pt x="118" y="108"/>
                  </a:lnTo>
                  <a:lnTo>
                    <a:pt x="118" y="108"/>
                  </a:lnTo>
                  <a:lnTo>
                    <a:pt x="118" y="113"/>
                  </a:lnTo>
                  <a:lnTo>
                    <a:pt x="119" y="114"/>
                  </a:lnTo>
                  <a:lnTo>
                    <a:pt x="122" y="115"/>
                  </a:lnTo>
                  <a:lnTo>
                    <a:pt x="122" y="115"/>
                  </a:lnTo>
                  <a:close/>
                  <a:moveTo>
                    <a:pt x="147" y="127"/>
                  </a:moveTo>
                  <a:lnTo>
                    <a:pt x="147" y="127"/>
                  </a:lnTo>
                  <a:lnTo>
                    <a:pt x="147" y="124"/>
                  </a:lnTo>
                  <a:lnTo>
                    <a:pt x="147" y="123"/>
                  </a:lnTo>
                  <a:lnTo>
                    <a:pt x="149" y="122"/>
                  </a:lnTo>
                  <a:lnTo>
                    <a:pt x="149" y="120"/>
                  </a:lnTo>
                  <a:lnTo>
                    <a:pt x="149" y="120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44" y="121"/>
                  </a:lnTo>
                  <a:lnTo>
                    <a:pt x="147" y="127"/>
                  </a:lnTo>
                  <a:lnTo>
                    <a:pt x="147" y="127"/>
                  </a:lnTo>
                  <a:close/>
                  <a:moveTo>
                    <a:pt x="130" y="123"/>
                  </a:moveTo>
                  <a:lnTo>
                    <a:pt x="130" y="123"/>
                  </a:lnTo>
                  <a:lnTo>
                    <a:pt x="132" y="123"/>
                  </a:lnTo>
                  <a:lnTo>
                    <a:pt x="133" y="124"/>
                  </a:lnTo>
                  <a:lnTo>
                    <a:pt x="135" y="126"/>
                  </a:lnTo>
                  <a:lnTo>
                    <a:pt x="135" y="126"/>
                  </a:lnTo>
                  <a:lnTo>
                    <a:pt x="136" y="124"/>
                  </a:lnTo>
                  <a:lnTo>
                    <a:pt x="136" y="123"/>
                  </a:lnTo>
                  <a:lnTo>
                    <a:pt x="135" y="121"/>
                  </a:lnTo>
                  <a:lnTo>
                    <a:pt x="133" y="120"/>
                  </a:lnTo>
                  <a:lnTo>
                    <a:pt x="132" y="120"/>
                  </a:lnTo>
                  <a:lnTo>
                    <a:pt x="130" y="121"/>
                  </a:lnTo>
                  <a:lnTo>
                    <a:pt x="130" y="123"/>
                  </a:lnTo>
                  <a:lnTo>
                    <a:pt x="130" y="123"/>
                  </a:lnTo>
                  <a:close/>
                  <a:moveTo>
                    <a:pt x="116" y="130"/>
                  </a:moveTo>
                  <a:lnTo>
                    <a:pt x="116" y="130"/>
                  </a:lnTo>
                  <a:lnTo>
                    <a:pt x="116" y="130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4" y="124"/>
                  </a:lnTo>
                  <a:lnTo>
                    <a:pt x="113" y="124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3" y="130"/>
                  </a:lnTo>
                  <a:lnTo>
                    <a:pt x="114" y="131"/>
                  </a:lnTo>
                  <a:lnTo>
                    <a:pt x="115" y="131"/>
                  </a:lnTo>
                  <a:lnTo>
                    <a:pt x="116" y="130"/>
                  </a:lnTo>
                  <a:lnTo>
                    <a:pt x="116" y="130"/>
                  </a:lnTo>
                  <a:close/>
                  <a:moveTo>
                    <a:pt x="143" y="134"/>
                  </a:moveTo>
                  <a:lnTo>
                    <a:pt x="143" y="134"/>
                  </a:lnTo>
                  <a:lnTo>
                    <a:pt x="143" y="131"/>
                  </a:lnTo>
                  <a:lnTo>
                    <a:pt x="142" y="128"/>
                  </a:lnTo>
                  <a:lnTo>
                    <a:pt x="141" y="127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2"/>
                  </a:lnTo>
                  <a:lnTo>
                    <a:pt x="140" y="133"/>
                  </a:lnTo>
                  <a:lnTo>
                    <a:pt x="143" y="134"/>
                  </a:lnTo>
                  <a:lnTo>
                    <a:pt x="143" y="134"/>
                  </a:lnTo>
                  <a:close/>
                  <a:moveTo>
                    <a:pt x="128" y="148"/>
                  </a:moveTo>
                  <a:lnTo>
                    <a:pt x="128" y="148"/>
                  </a:lnTo>
                  <a:lnTo>
                    <a:pt x="132" y="148"/>
                  </a:lnTo>
                  <a:lnTo>
                    <a:pt x="134" y="149"/>
                  </a:lnTo>
                  <a:lnTo>
                    <a:pt x="135" y="151"/>
                  </a:lnTo>
                  <a:lnTo>
                    <a:pt x="137" y="152"/>
                  </a:lnTo>
                  <a:lnTo>
                    <a:pt x="137" y="152"/>
                  </a:lnTo>
                  <a:lnTo>
                    <a:pt x="139" y="147"/>
                  </a:lnTo>
                  <a:lnTo>
                    <a:pt x="140" y="144"/>
                  </a:lnTo>
                  <a:lnTo>
                    <a:pt x="139" y="143"/>
                  </a:lnTo>
                  <a:lnTo>
                    <a:pt x="139" y="142"/>
                  </a:lnTo>
                  <a:lnTo>
                    <a:pt x="139" y="142"/>
                  </a:lnTo>
                  <a:lnTo>
                    <a:pt x="138" y="143"/>
                  </a:lnTo>
                  <a:lnTo>
                    <a:pt x="138" y="143"/>
                  </a:lnTo>
                  <a:lnTo>
                    <a:pt x="136" y="142"/>
                  </a:lnTo>
                  <a:lnTo>
                    <a:pt x="135" y="140"/>
                  </a:lnTo>
                  <a:lnTo>
                    <a:pt x="135" y="137"/>
                  </a:lnTo>
                  <a:lnTo>
                    <a:pt x="135" y="137"/>
                  </a:lnTo>
                  <a:lnTo>
                    <a:pt x="138" y="137"/>
                  </a:lnTo>
                  <a:lnTo>
                    <a:pt x="139" y="137"/>
                  </a:lnTo>
                  <a:lnTo>
                    <a:pt x="140" y="136"/>
                  </a:lnTo>
                  <a:lnTo>
                    <a:pt x="140" y="136"/>
                  </a:lnTo>
                  <a:lnTo>
                    <a:pt x="137" y="135"/>
                  </a:lnTo>
                  <a:lnTo>
                    <a:pt x="135" y="135"/>
                  </a:lnTo>
                  <a:lnTo>
                    <a:pt x="133" y="134"/>
                  </a:lnTo>
                  <a:lnTo>
                    <a:pt x="130" y="134"/>
                  </a:lnTo>
                  <a:lnTo>
                    <a:pt x="130" y="134"/>
                  </a:lnTo>
                  <a:lnTo>
                    <a:pt x="129" y="136"/>
                  </a:lnTo>
                  <a:lnTo>
                    <a:pt x="128" y="141"/>
                  </a:lnTo>
                  <a:lnTo>
                    <a:pt x="128" y="148"/>
                  </a:lnTo>
                  <a:lnTo>
                    <a:pt x="128" y="148"/>
                  </a:lnTo>
                  <a:close/>
                  <a:moveTo>
                    <a:pt x="120" y="148"/>
                  </a:moveTo>
                  <a:lnTo>
                    <a:pt x="120" y="148"/>
                  </a:lnTo>
                  <a:lnTo>
                    <a:pt x="121" y="146"/>
                  </a:lnTo>
                  <a:lnTo>
                    <a:pt x="121" y="144"/>
                  </a:lnTo>
                  <a:lnTo>
                    <a:pt x="122" y="142"/>
                  </a:lnTo>
                  <a:lnTo>
                    <a:pt x="122" y="139"/>
                  </a:lnTo>
                  <a:lnTo>
                    <a:pt x="122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5"/>
                  </a:lnTo>
                  <a:lnTo>
                    <a:pt x="119" y="146"/>
                  </a:lnTo>
                  <a:lnTo>
                    <a:pt x="120" y="148"/>
                  </a:lnTo>
                  <a:lnTo>
                    <a:pt x="120" y="148"/>
                  </a:lnTo>
                  <a:close/>
                  <a:moveTo>
                    <a:pt x="147" y="163"/>
                  </a:moveTo>
                  <a:lnTo>
                    <a:pt x="147" y="163"/>
                  </a:lnTo>
                  <a:lnTo>
                    <a:pt x="148" y="159"/>
                  </a:lnTo>
                  <a:lnTo>
                    <a:pt x="150" y="155"/>
                  </a:lnTo>
                  <a:lnTo>
                    <a:pt x="150" y="152"/>
                  </a:lnTo>
                  <a:lnTo>
                    <a:pt x="150" y="151"/>
                  </a:lnTo>
                  <a:lnTo>
                    <a:pt x="148" y="149"/>
                  </a:lnTo>
                  <a:lnTo>
                    <a:pt x="148" y="149"/>
                  </a:lnTo>
                  <a:lnTo>
                    <a:pt x="146" y="155"/>
                  </a:lnTo>
                  <a:lnTo>
                    <a:pt x="145" y="160"/>
                  </a:lnTo>
                  <a:lnTo>
                    <a:pt x="146" y="161"/>
                  </a:lnTo>
                  <a:lnTo>
                    <a:pt x="147" y="163"/>
                  </a:lnTo>
                  <a:lnTo>
                    <a:pt x="147" y="163"/>
                  </a:lnTo>
                  <a:close/>
                  <a:moveTo>
                    <a:pt x="118" y="156"/>
                  </a:moveTo>
                  <a:lnTo>
                    <a:pt x="118" y="156"/>
                  </a:lnTo>
                  <a:lnTo>
                    <a:pt x="118" y="159"/>
                  </a:lnTo>
                  <a:lnTo>
                    <a:pt x="118" y="160"/>
                  </a:lnTo>
                  <a:lnTo>
                    <a:pt x="119" y="163"/>
                  </a:lnTo>
                  <a:lnTo>
                    <a:pt x="119" y="163"/>
                  </a:lnTo>
                  <a:lnTo>
                    <a:pt x="122" y="162"/>
                  </a:lnTo>
                  <a:lnTo>
                    <a:pt x="124" y="160"/>
                  </a:lnTo>
                  <a:lnTo>
                    <a:pt x="125" y="156"/>
                  </a:lnTo>
                  <a:lnTo>
                    <a:pt x="126" y="153"/>
                  </a:lnTo>
                  <a:lnTo>
                    <a:pt x="126" y="153"/>
                  </a:lnTo>
                  <a:lnTo>
                    <a:pt x="123" y="154"/>
                  </a:lnTo>
                  <a:lnTo>
                    <a:pt x="122" y="155"/>
                  </a:lnTo>
                  <a:lnTo>
                    <a:pt x="120" y="156"/>
                  </a:lnTo>
                  <a:lnTo>
                    <a:pt x="118" y="156"/>
                  </a:lnTo>
                  <a:lnTo>
                    <a:pt x="118" y="156"/>
                  </a:lnTo>
                  <a:close/>
                  <a:moveTo>
                    <a:pt x="106" y="181"/>
                  </a:moveTo>
                  <a:lnTo>
                    <a:pt x="106" y="181"/>
                  </a:lnTo>
                  <a:lnTo>
                    <a:pt x="105" y="175"/>
                  </a:lnTo>
                  <a:lnTo>
                    <a:pt x="103" y="173"/>
                  </a:lnTo>
                  <a:lnTo>
                    <a:pt x="103" y="173"/>
                  </a:lnTo>
                  <a:lnTo>
                    <a:pt x="103" y="176"/>
                  </a:lnTo>
                  <a:lnTo>
                    <a:pt x="103" y="178"/>
                  </a:lnTo>
                  <a:lnTo>
                    <a:pt x="103" y="180"/>
                  </a:lnTo>
                  <a:lnTo>
                    <a:pt x="106" y="181"/>
                  </a:lnTo>
                  <a:lnTo>
                    <a:pt x="106" y="181"/>
                  </a:lnTo>
                  <a:close/>
                  <a:moveTo>
                    <a:pt x="144" y="181"/>
                  </a:moveTo>
                  <a:lnTo>
                    <a:pt x="144" y="181"/>
                  </a:lnTo>
                  <a:lnTo>
                    <a:pt x="147" y="180"/>
                  </a:lnTo>
                  <a:lnTo>
                    <a:pt x="149" y="178"/>
                  </a:lnTo>
                  <a:lnTo>
                    <a:pt x="149" y="178"/>
                  </a:lnTo>
                  <a:lnTo>
                    <a:pt x="148" y="174"/>
                  </a:lnTo>
                  <a:lnTo>
                    <a:pt x="147" y="173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6" y="175"/>
                  </a:lnTo>
                  <a:lnTo>
                    <a:pt x="145" y="176"/>
                  </a:lnTo>
                  <a:lnTo>
                    <a:pt x="144" y="178"/>
                  </a:lnTo>
                  <a:lnTo>
                    <a:pt x="144" y="181"/>
                  </a:lnTo>
                  <a:lnTo>
                    <a:pt x="144" y="181"/>
                  </a:lnTo>
                  <a:close/>
                  <a:moveTo>
                    <a:pt x="141" y="186"/>
                  </a:moveTo>
                  <a:lnTo>
                    <a:pt x="141" y="186"/>
                  </a:lnTo>
                  <a:lnTo>
                    <a:pt x="141" y="189"/>
                  </a:lnTo>
                  <a:lnTo>
                    <a:pt x="142" y="190"/>
                  </a:lnTo>
                  <a:lnTo>
                    <a:pt x="142" y="190"/>
                  </a:lnTo>
                  <a:lnTo>
                    <a:pt x="143" y="190"/>
                  </a:lnTo>
                  <a:lnTo>
                    <a:pt x="144" y="188"/>
                  </a:lnTo>
                  <a:lnTo>
                    <a:pt x="143" y="187"/>
                  </a:lnTo>
                  <a:lnTo>
                    <a:pt x="141" y="186"/>
                  </a:lnTo>
                  <a:lnTo>
                    <a:pt x="141" y="186"/>
                  </a:lnTo>
                  <a:close/>
                  <a:moveTo>
                    <a:pt x="174" y="192"/>
                  </a:moveTo>
                  <a:lnTo>
                    <a:pt x="174" y="192"/>
                  </a:lnTo>
                  <a:lnTo>
                    <a:pt x="174" y="189"/>
                  </a:lnTo>
                  <a:lnTo>
                    <a:pt x="173" y="188"/>
                  </a:lnTo>
                  <a:lnTo>
                    <a:pt x="173" y="189"/>
                  </a:lnTo>
                  <a:lnTo>
                    <a:pt x="173" y="189"/>
                  </a:lnTo>
                  <a:lnTo>
                    <a:pt x="173" y="192"/>
                  </a:lnTo>
                  <a:lnTo>
                    <a:pt x="174" y="193"/>
                  </a:lnTo>
                  <a:lnTo>
                    <a:pt x="174" y="192"/>
                  </a:lnTo>
                  <a:lnTo>
                    <a:pt x="174" y="192"/>
                  </a:lnTo>
                  <a:close/>
                  <a:moveTo>
                    <a:pt x="119" y="233"/>
                  </a:moveTo>
                  <a:lnTo>
                    <a:pt x="119" y="233"/>
                  </a:lnTo>
                  <a:lnTo>
                    <a:pt x="119" y="231"/>
                  </a:lnTo>
                  <a:lnTo>
                    <a:pt x="120" y="230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1" y="226"/>
                  </a:lnTo>
                  <a:lnTo>
                    <a:pt x="120" y="227"/>
                  </a:lnTo>
                  <a:lnTo>
                    <a:pt x="118" y="229"/>
                  </a:lnTo>
                  <a:lnTo>
                    <a:pt x="118" y="232"/>
                  </a:lnTo>
                  <a:lnTo>
                    <a:pt x="118" y="233"/>
                  </a:lnTo>
                  <a:lnTo>
                    <a:pt x="119" y="233"/>
                  </a:lnTo>
                  <a:lnTo>
                    <a:pt x="119" y="233"/>
                  </a:lnTo>
                  <a:close/>
                  <a:moveTo>
                    <a:pt x="126" y="244"/>
                  </a:moveTo>
                  <a:lnTo>
                    <a:pt x="126" y="244"/>
                  </a:lnTo>
                  <a:lnTo>
                    <a:pt x="123" y="238"/>
                  </a:lnTo>
                  <a:lnTo>
                    <a:pt x="121" y="236"/>
                  </a:lnTo>
                  <a:lnTo>
                    <a:pt x="119" y="235"/>
                  </a:lnTo>
                  <a:lnTo>
                    <a:pt x="119" y="235"/>
                  </a:lnTo>
                  <a:lnTo>
                    <a:pt x="119" y="237"/>
                  </a:lnTo>
                  <a:lnTo>
                    <a:pt x="118" y="238"/>
                  </a:lnTo>
                  <a:lnTo>
                    <a:pt x="115" y="241"/>
                  </a:lnTo>
                  <a:lnTo>
                    <a:pt x="112" y="242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07" y="248"/>
                  </a:lnTo>
                  <a:lnTo>
                    <a:pt x="106" y="253"/>
                  </a:lnTo>
                  <a:lnTo>
                    <a:pt x="104" y="259"/>
                  </a:lnTo>
                  <a:lnTo>
                    <a:pt x="102" y="266"/>
                  </a:lnTo>
                  <a:lnTo>
                    <a:pt x="102" y="266"/>
                  </a:lnTo>
                  <a:lnTo>
                    <a:pt x="101" y="268"/>
                  </a:lnTo>
                  <a:lnTo>
                    <a:pt x="99" y="269"/>
                  </a:lnTo>
                  <a:lnTo>
                    <a:pt x="98" y="270"/>
                  </a:lnTo>
                  <a:lnTo>
                    <a:pt x="97" y="270"/>
                  </a:lnTo>
                  <a:lnTo>
                    <a:pt x="97" y="270"/>
                  </a:lnTo>
                  <a:lnTo>
                    <a:pt x="96" y="274"/>
                  </a:lnTo>
                  <a:lnTo>
                    <a:pt x="95" y="278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9" y="285"/>
                  </a:lnTo>
                  <a:lnTo>
                    <a:pt x="102" y="281"/>
                  </a:lnTo>
                  <a:lnTo>
                    <a:pt x="106" y="275"/>
                  </a:lnTo>
                  <a:lnTo>
                    <a:pt x="111" y="267"/>
                  </a:lnTo>
                  <a:lnTo>
                    <a:pt x="115" y="260"/>
                  </a:lnTo>
                  <a:lnTo>
                    <a:pt x="115" y="260"/>
                  </a:lnTo>
                  <a:lnTo>
                    <a:pt x="117" y="263"/>
                  </a:lnTo>
                  <a:lnTo>
                    <a:pt x="118" y="267"/>
                  </a:lnTo>
                  <a:lnTo>
                    <a:pt x="119" y="271"/>
                  </a:lnTo>
                  <a:lnTo>
                    <a:pt x="120" y="275"/>
                  </a:lnTo>
                  <a:lnTo>
                    <a:pt x="120" y="275"/>
                  </a:lnTo>
                  <a:lnTo>
                    <a:pt x="121" y="272"/>
                  </a:lnTo>
                  <a:lnTo>
                    <a:pt x="122" y="272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2" y="265"/>
                  </a:lnTo>
                  <a:lnTo>
                    <a:pt x="124" y="257"/>
                  </a:lnTo>
                  <a:lnTo>
                    <a:pt x="126" y="251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30" y="242"/>
                  </a:lnTo>
                  <a:lnTo>
                    <a:pt x="130" y="237"/>
                  </a:lnTo>
                  <a:lnTo>
                    <a:pt x="129" y="234"/>
                  </a:lnTo>
                  <a:lnTo>
                    <a:pt x="129" y="233"/>
                  </a:lnTo>
                  <a:lnTo>
                    <a:pt x="127" y="233"/>
                  </a:lnTo>
                  <a:lnTo>
                    <a:pt x="127" y="233"/>
                  </a:lnTo>
                  <a:lnTo>
                    <a:pt x="128" y="239"/>
                  </a:lnTo>
                  <a:lnTo>
                    <a:pt x="128" y="242"/>
                  </a:lnTo>
                  <a:lnTo>
                    <a:pt x="126" y="244"/>
                  </a:lnTo>
                  <a:lnTo>
                    <a:pt x="126" y="244"/>
                  </a:lnTo>
                  <a:close/>
                  <a:moveTo>
                    <a:pt x="86" y="273"/>
                  </a:moveTo>
                  <a:lnTo>
                    <a:pt x="86" y="273"/>
                  </a:lnTo>
                  <a:lnTo>
                    <a:pt x="87" y="271"/>
                  </a:lnTo>
                  <a:lnTo>
                    <a:pt x="87" y="270"/>
                  </a:lnTo>
                  <a:lnTo>
                    <a:pt x="84" y="266"/>
                  </a:lnTo>
                  <a:lnTo>
                    <a:pt x="84" y="266"/>
                  </a:lnTo>
                  <a:lnTo>
                    <a:pt x="83" y="268"/>
                  </a:lnTo>
                  <a:lnTo>
                    <a:pt x="83" y="271"/>
                  </a:lnTo>
                  <a:lnTo>
                    <a:pt x="84" y="273"/>
                  </a:lnTo>
                  <a:lnTo>
                    <a:pt x="86" y="273"/>
                  </a:lnTo>
                  <a:lnTo>
                    <a:pt x="86" y="273"/>
                  </a:lnTo>
                  <a:close/>
                  <a:moveTo>
                    <a:pt x="106" y="287"/>
                  </a:moveTo>
                  <a:lnTo>
                    <a:pt x="106" y="287"/>
                  </a:lnTo>
                  <a:lnTo>
                    <a:pt x="109" y="286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1" y="283"/>
                  </a:lnTo>
                  <a:lnTo>
                    <a:pt x="111" y="281"/>
                  </a:lnTo>
                  <a:lnTo>
                    <a:pt x="112" y="278"/>
                  </a:lnTo>
                  <a:lnTo>
                    <a:pt x="113" y="274"/>
                  </a:lnTo>
                  <a:lnTo>
                    <a:pt x="112" y="273"/>
                  </a:lnTo>
                  <a:lnTo>
                    <a:pt x="111" y="272"/>
                  </a:lnTo>
                  <a:lnTo>
                    <a:pt x="111" y="272"/>
                  </a:lnTo>
                  <a:lnTo>
                    <a:pt x="108" y="275"/>
                  </a:lnTo>
                  <a:lnTo>
                    <a:pt x="106" y="278"/>
                  </a:lnTo>
                  <a:lnTo>
                    <a:pt x="105" y="283"/>
                  </a:lnTo>
                  <a:lnTo>
                    <a:pt x="105" y="285"/>
                  </a:lnTo>
                  <a:lnTo>
                    <a:pt x="106" y="287"/>
                  </a:lnTo>
                  <a:lnTo>
                    <a:pt x="106" y="287"/>
                  </a:lnTo>
                  <a:close/>
                  <a:moveTo>
                    <a:pt x="127" y="284"/>
                  </a:moveTo>
                  <a:lnTo>
                    <a:pt x="127" y="284"/>
                  </a:lnTo>
                  <a:lnTo>
                    <a:pt x="127" y="280"/>
                  </a:lnTo>
                  <a:lnTo>
                    <a:pt x="126" y="279"/>
                  </a:lnTo>
                  <a:lnTo>
                    <a:pt x="126" y="280"/>
                  </a:lnTo>
                  <a:lnTo>
                    <a:pt x="126" y="280"/>
                  </a:lnTo>
                  <a:lnTo>
                    <a:pt x="126" y="284"/>
                  </a:lnTo>
                  <a:lnTo>
                    <a:pt x="127" y="285"/>
                  </a:lnTo>
                  <a:lnTo>
                    <a:pt x="127" y="284"/>
                  </a:lnTo>
                  <a:lnTo>
                    <a:pt x="127" y="284"/>
                  </a:lnTo>
                  <a:close/>
                  <a:moveTo>
                    <a:pt x="114" y="294"/>
                  </a:moveTo>
                  <a:lnTo>
                    <a:pt x="114" y="294"/>
                  </a:lnTo>
                  <a:lnTo>
                    <a:pt x="114" y="292"/>
                  </a:lnTo>
                  <a:lnTo>
                    <a:pt x="114" y="291"/>
                  </a:lnTo>
                  <a:lnTo>
                    <a:pt x="115" y="288"/>
                  </a:lnTo>
                  <a:lnTo>
                    <a:pt x="115" y="288"/>
                  </a:lnTo>
                  <a:lnTo>
                    <a:pt x="113" y="287"/>
                  </a:lnTo>
                  <a:lnTo>
                    <a:pt x="112" y="287"/>
                  </a:lnTo>
                  <a:lnTo>
                    <a:pt x="111" y="287"/>
                  </a:lnTo>
                  <a:lnTo>
                    <a:pt x="111" y="287"/>
                  </a:lnTo>
                  <a:lnTo>
                    <a:pt x="109" y="289"/>
                  </a:lnTo>
                  <a:lnTo>
                    <a:pt x="109" y="291"/>
                  </a:lnTo>
                  <a:lnTo>
                    <a:pt x="112" y="293"/>
                  </a:lnTo>
                  <a:lnTo>
                    <a:pt x="114" y="294"/>
                  </a:lnTo>
                  <a:lnTo>
                    <a:pt x="114" y="294"/>
                  </a:lnTo>
                  <a:close/>
                  <a:moveTo>
                    <a:pt x="102" y="293"/>
                  </a:moveTo>
                  <a:lnTo>
                    <a:pt x="102" y="293"/>
                  </a:lnTo>
                  <a:lnTo>
                    <a:pt x="102" y="289"/>
                  </a:lnTo>
                  <a:lnTo>
                    <a:pt x="101" y="289"/>
                  </a:lnTo>
                  <a:lnTo>
                    <a:pt x="101" y="290"/>
                  </a:lnTo>
                  <a:lnTo>
                    <a:pt x="101" y="290"/>
                  </a:lnTo>
                  <a:lnTo>
                    <a:pt x="101" y="293"/>
                  </a:lnTo>
                  <a:lnTo>
                    <a:pt x="102" y="294"/>
                  </a:lnTo>
                  <a:lnTo>
                    <a:pt x="102" y="293"/>
                  </a:lnTo>
                  <a:lnTo>
                    <a:pt x="102" y="293"/>
                  </a:lnTo>
                  <a:close/>
                  <a:moveTo>
                    <a:pt x="94" y="297"/>
                  </a:moveTo>
                  <a:lnTo>
                    <a:pt x="94" y="297"/>
                  </a:lnTo>
                  <a:lnTo>
                    <a:pt x="97" y="297"/>
                  </a:lnTo>
                  <a:lnTo>
                    <a:pt x="97" y="297"/>
                  </a:lnTo>
                  <a:lnTo>
                    <a:pt x="97" y="295"/>
                  </a:lnTo>
                  <a:lnTo>
                    <a:pt x="98" y="294"/>
                  </a:lnTo>
                  <a:lnTo>
                    <a:pt x="97" y="293"/>
                  </a:lnTo>
                  <a:lnTo>
                    <a:pt x="95" y="293"/>
                  </a:lnTo>
                  <a:lnTo>
                    <a:pt x="95" y="293"/>
                  </a:lnTo>
                  <a:lnTo>
                    <a:pt x="95" y="295"/>
                  </a:lnTo>
                  <a:lnTo>
                    <a:pt x="94" y="297"/>
                  </a:lnTo>
                  <a:lnTo>
                    <a:pt x="94" y="297"/>
                  </a:lnTo>
                  <a:close/>
                  <a:moveTo>
                    <a:pt x="80" y="308"/>
                  </a:moveTo>
                  <a:lnTo>
                    <a:pt x="80" y="308"/>
                  </a:lnTo>
                  <a:lnTo>
                    <a:pt x="79" y="306"/>
                  </a:lnTo>
                  <a:lnTo>
                    <a:pt x="79" y="304"/>
                  </a:lnTo>
                  <a:lnTo>
                    <a:pt x="79" y="303"/>
                  </a:lnTo>
                  <a:lnTo>
                    <a:pt x="77" y="301"/>
                  </a:lnTo>
                  <a:lnTo>
                    <a:pt x="77" y="301"/>
                  </a:lnTo>
                  <a:lnTo>
                    <a:pt x="76" y="303"/>
                  </a:lnTo>
                  <a:lnTo>
                    <a:pt x="75" y="303"/>
                  </a:lnTo>
                  <a:lnTo>
                    <a:pt x="73" y="301"/>
                  </a:lnTo>
                  <a:lnTo>
                    <a:pt x="73" y="301"/>
                  </a:lnTo>
                  <a:lnTo>
                    <a:pt x="74" y="305"/>
                  </a:lnTo>
                  <a:lnTo>
                    <a:pt x="76" y="308"/>
                  </a:lnTo>
                  <a:lnTo>
                    <a:pt x="80" y="313"/>
                  </a:lnTo>
                  <a:lnTo>
                    <a:pt x="80" y="313"/>
                  </a:lnTo>
                  <a:lnTo>
                    <a:pt x="80" y="312"/>
                  </a:lnTo>
                  <a:lnTo>
                    <a:pt x="82" y="311"/>
                  </a:lnTo>
                  <a:lnTo>
                    <a:pt x="85" y="309"/>
                  </a:lnTo>
                  <a:lnTo>
                    <a:pt x="85" y="309"/>
                  </a:lnTo>
                  <a:lnTo>
                    <a:pt x="85" y="303"/>
                  </a:lnTo>
                  <a:lnTo>
                    <a:pt x="86" y="297"/>
                  </a:lnTo>
                  <a:lnTo>
                    <a:pt x="86" y="297"/>
                  </a:lnTo>
                  <a:lnTo>
                    <a:pt x="83" y="295"/>
                  </a:lnTo>
                  <a:lnTo>
                    <a:pt x="82" y="295"/>
                  </a:lnTo>
                  <a:lnTo>
                    <a:pt x="81" y="297"/>
                  </a:lnTo>
                  <a:lnTo>
                    <a:pt x="81" y="297"/>
                  </a:lnTo>
                  <a:lnTo>
                    <a:pt x="82" y="298"/>
                  </a:lnTo>
                  <a:lnTo>
                    <a:pt x="82" y="301"/>
                  </a:lnTo>
                  <a:lnTo>
                    <a:pt x="80" y="308"/>
                  </a:lnTo>
                  <a:lnTo>
                    <a:pt x="80" y="308"/>
                  </a:lnTo>
                  <a:close/>
                  <a:moveTo>
                    <a:pt x="88" y="301"/>
                  </a:moveTo>
                  <a:lnTo>
                    <a:pt x="88" y="301"/>
                  </a:lnTo>
                  <a:lnTo>
                    <a:pt x="91" y="301"/>
                  </a:lnTo>
                  <a:lnTo>
                    <a:pt x="91" y="301"/>
                  </a:lnTo>
                  <a:lnTo>
                    <a:pt x="91" y="298"/>
                  </a:lnTo>
                  <a:lnTo>
                    <a:pt x="91" y="298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301"/>
                  </a:lnTo>
                  <a:lnTo>
                    <a:pt x="88" y="301"/>
                  </a:lnTo>
                  <a:close/>
                  <a:moveTo>
                    <a:pt x="73" y="328"/>
                  </a:moveTo>
                  <a:lnTo>
                    <a:pt x="73" y="328"/>
                  </a:lnTo>
                  <a:lnTo>
                    <a:pt x="72" y="325"/>
                  </a:lnTo>
                  <a:lnTo>
                    <a:pt x="73" y="324"/>
                  </a:lnTo>
                  <a:lnTo>
                    <a:pt x="75" y="322"/>
                  </a:lnTo>
                  <a:lnTo>
                    <a:pt x="76" y="319"/>
                  </a:lnTo>
                  <a:lnTo>
                    <a:pt x="76" y="319"/>
                  </a:lnTo>
                  <a:lnTo>
                    <a:pt x="71" y="312"/>
                  </a:lnTo>
                  <a:lnTo>
                    <a:pt x="67" y="309"/>
                  </a:lnTo>
                  <a:lnTo>
                    <a:pt x="64" y="306"/>
                  </a:lnTo>
                  <a:lnTo>
                    <a:pt x="64" y="306"/>
                  </a:lnTo>
                  <a:lnTo>
                    <a:pt x="64" y="309"/>
                  </a:lnTo>
                  <a:lnTo>
                    <a:pt x="63" y="310"/>
                  </a:lnTo>
                  <a:lnTo>
                    <a:pt x="62" y="312"/>
                  </a:lnTo>
                  <a:lnTo>
                    <a:pt x="61" y="313"/>
                  </a:lnTo>
                  <a:lnTo>
                    <a:pt x="61" y="313"/>
                  </a:lnTo>
                  <a:lnTo>
                    <a:pt x="63" y="313"/>
                  </a:lnTo>
                  <a:lnTo>
                    <a:pt x="64" y="313"/>
                  </a:lnTo>
                  <a:lnTo>
                    <a:pt x="65" y="312"/>
                  </a:lnTo>
                  <a:lnTo>
                    <a:pt x="67" y="312"/>
                  </a:lnTo>
                  <a:lnTo>
                    <a:pt x="67" y="312"/>
                  </a:lnTo>
                  <a:lnTo>
                    <a:pt x="66" y="314"/>
                  </a:lnTo>
                  <a:lnTo>
                    <a:pt x="67" y="316"/>
                  </a:lnTo>
                  <a:lnTo>
                    <a:pt x="68" y="317"/>
                  </a:lnTo>
                  <a:lnTo>
                    <a:pt x="68" y="319"/>
                  </a:lnTo>
                  <a:lnTo>
                    <a:pt x="68" y="319"/>
                  </a:lnTo>
                  <a:lnTo>
                    <a:pt x="65" y="322"/>
                  </a:lnTo>
                  <a:lnTo>
                    <a:pt x="63" y="326"/>
                  </a:lnTo>
                  <a:lnTo>
                    <a:pt x="59" y="333"/>
                  </a:lnTo>
                  <a:lnTo>
                    <a:pt x="59" y="333"/>
                  </a:lnTo>
                  <a:lnTo>
                    <a:pt x="57" y="332"/>
                  </a:lnTo>
                  <a:lnTo>
                    <a:pt x="55" y="332"/>
                  </a:lnTo>
                  <a:lnTo>
                    <a:pt x="52" y="334"/>
                  </a:lnTo>
                  <a:lnTo>
                    <a:pt x="49" y="337"/>
                  </a:lnTo>
                  <a:lnTo>
                    <a:pt x="47" y="340"/>
                  </a:lnTo>
                  <a:lnTo>
                    <a:pt x="47" y="340"/>
                  </a:lnTo>
                  <a:lnTo>
                    <a:pt x="48" y="342"/>
                  </a:lnTo>
                  <a:lnTo>
                    <a:pt x="51" y="344"/>
                  </a:lnTo>
                  <a:lnTo>
                    <a:pt x="53" y="346"/>
                  </a:lnTo>
                  <a:lnTo>
                    <a:pt x="56" y="346"/>
                  </a:lnTo>
                  <a:lnTo>
                    <a:pt x="56" y="346"/>
                  </a:lnTo>
                  <a:lnTo>
                    <a:pt x="57" y="345"/>
                  </a:lnTo>
                  <a:lnTo>
                    <a:pt x="57" y="344"/>
                  </a:lnTo>
                  <a:lnTo>
                    <a:pt x="57" y="339"/>
                  </a:lnTo>
                  <a:lnTo>
                    <a:pt x="57" y="336"/>
                  </a:lnTo>
                  <a:lnTo>
                    <a:pt x="58" y="335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60" y="337"/>
                  </a:lnTo>
                  <a:lnTo>
                    <a:pt x="61" y="342"/>
                  </a:lnTo>
                  <a:lnTo>
                    <a:pt x="62" y="344"/>
                  </a:lnTo>
                  <a:lnTo>
                    <a:pt x="64" y="345"/>
                  </a:lnTo>
                  <a:lnTo>
                    <a:pt x="65" y="346"/>
                  </a:lnTo>
                  <a:lnTo>
                    <a:pt x="68" y="345"/>
                  </a:lnTo>
                  <a:lnTo>
                    <a:pt x="68" y="345"/>
                  </a:lnTo>
                  <a:lnTo>
                    <a:pt x="67" y="340"/>
                  </a:lnTo>
                  <a:lnTo>
                    <a:pt x="65" y="338"/>
                  </a:lnTo>
                  <a:lnTo>
                    <a:pt x="63" y="335"/>
                  </a:lnTo>
                  <a:lnTo>
                    <a:pt x="63" y="331"/>
                  </a:lnTo>
                  <a:lnTo>
                    <a:pt x="63" y="331"/>
                  </a:lnTo>
                  <a:lnTo>
                    <a:pt x="66" y="333"/>
                  </a:lnTo>
                  <a:lnTo>
                    <a:pt x="66" y="331"/>
                  </a:lnTo>
                  <a:lnTo>
                    <a:pt x="66" y="330"/>
                  </a:lnTo>
                  <a:lnTo>
                    <a:pt x="67" y="329"/>
                  </a:lnTo>
                  <a:lnTo>
                    <a:pt x="69" y="328"/>
                  </a:lnTo>
                  <a:lnTo>
                    <a:pt x="73" y="328"/>
                  </a:lnTo>
                  <a:lnTo>
                    <a:pt x="73" y="328"/>
                  </a:lnTo>
                  <a:close/>
                  <a:moveTo>
                    <a:pt x="77" y="341"/>
                  </a:moveTo>
                  <a:lnTo>
                    <a:pt x="77" y="341"/>
                  </a:lnTo>
                  <a:lnTo>
                    <a:pt x="76" y="340"/>
                  </a:lnTo>
                  <a:lnTo>
                    <a:pt x="75" y="339"/>
                  </a:lnTo>
                  <a:lnTo>
                    <a:pt x="75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40"/>
                  </a:lnTo>
                  <a:lnTo>
                    <a:pt x="74" y="342"/>
                  </a:lnTo>
                  <a:lnTo>
                    <a:pt x="76" y="342"/>
                  </a:lnTo>
                  <a:lnTo>
                    <a:pt x="77" y="341"/>
                  </a:lnTo>
                  <a:lnTo>
                    <a:pt x="77" y="341"/>
                  </a:lnTo>
                  <a:close/>
                  <a:moveTo>
                    <a:pt x="99" y="353"/>
                  </a:moveTo>
                  <a:lnTo>
                    <a:pt x="99" y="353"/>
                  </a:lnTo>
                  <a:lnTo>
                    <a:pt x="99" y="350"/>
                  </a:lnTo>
                  <a:lnTo>
                    <a:pt x="99" y="347"/>
                  </a:lnTo>
                  <a:lnTo>
                    <a:pt x="98" y="344"/>
                  </a:lnTo>
                  <a:lnTo>
                    <a:pt x="98" y="340"/>
                  </a:lnTo>
                  <a:lnTo>
                    <a:pt x="98" y="340"/>
                  </a:lnTo>
                  <a:lnTo>
                    <a:pt x="93" y="340"/>
                  </a:lnTo>
                  <a:lnTo>
                    <a:pt x="93" y="340"/>
                  </a:lnTo>
                  <a:lnTo>
                    <a:pt x="92" y="345"/>
                  </a:lnTo>
                  <a:lnTo>
                    <a:pt x="93" y="349"/>
                  </a:lnTo>
                  <a:lnTo>
                    <a:pt x="95" y="352"/>
                  </a:lnTo>
                  <a:lnTo>
                    <a:pt x="99" y="353"/>
                  </a:lnTo>
                  <a:lnTo>
                    <a:pt x="99" y="353"/>
                  </a:lnTo>
                  <a:close/>
                  <a:moveTo>
                    <a:pt x="51" y="355"/>
                  </a:moveTo>
                  <a:lnTo>
                    <a:pt x="51" y="355"/>
                  </a:lnTo>
                  <a:lnTo>
                    <a:pt x="52" y="355"/>
                  </a:lnTo>
                  <a:lnTo>
                    <a:pt x="53" y="356"/>
                  </a:lnTo>
                  <a:lnTo>
                    <a:pt x="53" y="356"/>
                  </a:lnTo>
                  <a:lnTo>
                    <a:pt x="53" y="353"/>
                  </a:lnTo>
                  <a:lnTo>
                    <a:pt x="52" y="352"/>
                  </a:lnTo>
                  <a:lnTo>
                    <a:pt x="51" y="352"/>
                  </a:lnTo>
                  <a:lnTo>
                    <a:pt x="51" y="352"/>
                  </a:lnTo>
                  <a:lnTo>
                    <a:pt x="51" y="355"/>
                  </a:lnTo>
                  <a:lnTo>
                    <a:pt x="51" y="355"/>
                  </a:lnTo>
                  <a:close/>
                  <a:moveTo>
                    <a:pt x="42" y="370"/>
                  </a:moveTo>
                  <a:lnTo>
                    <a:pt x="42" y="370"/>
                  </a:lnTo>
                  <a:lnTo>
                    <a:pt x="40" y="368"/>
                  </a:lnTo>
                  <a:lnTo>
                    <a:pt x="38" y="365"/>
                  </a:lnTo>
                  <a:lnTo>
                    <a:pt x="37" y="360"/>
                  </a:lnTo>
                  <a:lnTo>
                    <a:pt x="35" y="356"/>
                  </a:lnTo>
                  <a:lnTo>
                    <a:pt x="33" y="354"/>
                  </a:lnTo>
                  <a:lnTo>
                    <a:pt x="31" y="353"/>
                  </a:lnTo>
                  <a:lnTo>
                    <a:pt x="31" y="353"/>
                  </a:lnTo>
                  <a:lnTo>
                    <a:pt x="32" y="359"/>
                  </a:lnTo>
                  <a:lnTo>
                    <a:pt x="34" y="365"/>
                  </a:lnTo>
                  <a:lnTo>
                    <a:pt x="37" y="370"/>
                  </a:lnTo>
                  <a:lnTo>
                    <a:pt x="39" y="375"/>
                  </a:lnTo>
                  <a:lnTo>
                    <a:pt x="39" y="375"/>
                  </a:lnTo>
                  <a:lnTo>
                    <a:pt x="42" y="373"/>
                  </a:lnTo>
                  <a:lnTo>
                    <a:pt x="44" y="372"/>
                  </a:lnTo>
                  <a:lnTo>
                    <a:pt x="48" y="373"/>
                  </a:lnTo>
                  <a:lnTo>
                    <a:pt x="48" y="373"/>
                  </a:lnTo>
                  <a:lnTo>
                    <a:pt x="48" y="370"/>
                  </a:lnTo>
                  <a:lnTo>
                    <a:pt x="47" y="369"/>
                  </a:lnTo>
                  <a:lnTo>
                    <a:pt x="46" y="365"/>
                  </a:lnTo>
                  <a:lnTo>
                    <a:pt x="46" y="365"/>
                  </a:lnTo>
                  <a:lnTo>
                    <a:pt x="53" y="365"/>
                  </a:lnTo>
                  <a:lnTo>
                    <a:pt x="53" y="365"/>
                  </a:lnTo>
                  <a:lnTo>
                    <a:pt x="53" y="357"/>
                  </a:lnTo>
                  <a:lnTo>
                    <a:pt x="53" y="357"/>
                  </a:lnTo>
                  <a:lnTo>
                    <a:pt x="49" y="358"/>
                  </a:lnTo>
                  <a:lnTo>
                    <a:pt x="47" y="357"/>
                  </a:lnTo>
                  <a:lnTo>
                    <a:pt x="46" y="357"/>
                  </a:lnTo>
                  <a:lnTo>
                    <a:pt x="44" y="357"/>
                  </a:lnTo>
                  <a:lnTo>
                    <a:pt x="44" y="357"/>
                  </a:lnTo>
                  <a:lnTo>
                    <a:pt x="45" y="361"/>
                  </a:lnTo>
                  <a:lnTo>
                    <a:pt x="45" y="365"/>
                  </a:lnTo>
                  <a:lnTo>
                    <a:pt x="44" y="368"/>
                  </a:lnTo>
                  <a:lnTo>
                    <a:pt x="42" y="370"/>
                  </a:lnTo>
                  <a:lnTo>
                    <a:pt x="42" y="370"/>
                  </a:lnTo>
                  <a:close/>
                  <a:moveTo>
                    <a:pt x="69" y="382"/>
                  </a:moveTo>
                  <a:lnTo>
                    <a:pt x="69" y="382"/>
                  </a:lnTo>
                  <a:lnTo>
                    <a:pt x="68" y="382"/>
                  </a:lnTo>
                  <a:lnTo>
                    <a:pt x="67" y="383"/>
                  </a:lnTo>
                  <a:lnTo>
                    <a:pt x="66" y="387"/>
                  </a:lnTo>
                  <a:lnTo>
                    <a:pt x="68" y="390"/>
                  </a:lnTo>
                  <a:lnTo>
                    <a:pt x="69" y="391"/>
                  </a:lnTo>
                  <a:lnTo>
                    <a:pt x="72" y="390"/>
                  </a:lnTo>
                  <a:lnTo>
                    <a:pt x="72" y="390"/>
                  </a:lnTo>
                  <a:lnTo>
                    <a:pt x="74" y="386"/>
                  </a:lnTo>
                  <a:lnTo>
                    <a:pt x="76" y="379"/>
                  </a:lnTo>
                  <a:lnTo>
                    <a:pt x="76" y="376"/>
                  </a:lnTo>
                  <a:lnTo>
                    <a:pt x="76" y="373"/>
                  </a:lnTo>
                  <a:lnTo>
                    <a:pt x="74" y="371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69" y="376"/>
                  </a:lnTo>
                  <a:lnTo>
                    <a:pt x="68" y="378"/>
                  </a:lnTo>
                  <a:lnTo>
                    <a:pt x="69" y="382"/>
                  </a:lnTo>
                  <a:lnTo>
                    <a:pt x="69" y="382"/>
                  </a:lnTo>
                  <a:close/>
                  <a:moveTo>
                    <a:pt x="56" y="400"/>
                  </a:moveTo>
                  <a:lnTo>
                    <a:pt x="56" y="400"/>
                  </a:lnTo>
                  <a:lnTo>
                    <a:pt x="57" y="398"/>
                  </a:lnTo>
                  <a:lnTo>
                    <a:pt x="57" y="396"/>
                  </a:lnTo>
                  <a:lnTo>
                    <a:pt x="56" y="395"/>
                  </a:lnTo>
                  <a:lnTo>
                    <a:pt x="53" y="395"/>
                  </a:lnTo>
                  <a:lnTo>
                    <a:pt x="53" y="395"/>
                  </a:lnTo>
                  <a:lnTo>
                    <a:pt x="54" y="398"/>
                  </a:lnTo>
                  <a:lnTo>
                    <a:pt x="54" y="400"/>
                  </a:lnTo>
                  <a:lnTo>
                    <a:pt x="56" y="400"/>
                  </a:lnTo>
                  <a:lnTo>
                    <a:pt x="56" y="400"/>
                  </a:lnTo>
                  <a:close/>
                  <a:moveTo>
                    <a:pt x="52" y="414"/>
                  </a:moveTo>
                  <a:lnTo>
                    <a:pt x="52" y="414"/>
                  </a:lnTo>
                  <a:lnTo>
                    <a:pt x="52" y="411"/>
                  </a:lnTo>
                  <a:lnTo>
                    <a:pt x="52" y="408"/>
                  </a:lnTo>
                  <a:lnTo>
                    <a:pt x="52" y="406"/>
                  </a:lnTo>
                  <a:lnTo>
                    <a:pt x="51" y="404"/>
                  </a:lnTo>
                  <a:lnTo>
                    <a:pt x="48" y="404"/>
                  </a:lnTo>
                  <a:lnTo>
                    <a:pt x="48" y="404"/>
                  </a:lnTo>
                  <a:lnTo>
                    <a:pt x="49" y="410"/>
                  </a:lnTo>
                  <a:lnTo>
                    <a:pt x="51" y="412"/>
                  </a:lnTo>
                  <a:lnTo>
                    <a:pt x="52" y="414"/>
                  </a:lnTo>
                  <a:lnTo>
                    <a:pt x="52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84" name="Freeform 81"/>
            <p:cNvSpPr/>
            <p:nvPr/>
          </p:nvSpPr>
          <p:spPr bwMode="auto">
            <a:xfrm>
              <a:off x="3382963" y="5227638"/>
              <a:ext cx="20638" cy="28575"/>
            </a:xfrm>
            <a:custGeom>
              <a:avLst/>
              <a:gdLst>
                <a:gd name="T0" fmla="*/ 4 w 13"/>
                <a:gd name="T1" fmla="*/ 2 h 18"/>
                <a:gd name="T2" fmla="*/ 4 w 13"/>
                <a:gd name="T3" fmla="*/ 2 h 18"/>
                <a:gd name="T4" fmla="*/ 5 w 13"/>
                <a:gd name="T5" fmla="*/ 2 h 18"/>
                <a:gd name="T6" fmla="*/ 7 w 13"/>
                <a:gd name="T7" fmla="*/ 4 h 18"/>
                <a:gd name="T8" fmla="*/ 9 w 13"/>
                <a:gd name="T9" fmla="*/ 4 h 18"/>
                <a:gd name="T10" fmla="*/ 10 w 13"/>
                <a:gd name="T11" fmla="*/ 4 h 18"/>
                <a:gd name="T12" fmla="*/ 10 w 13"/>
                <a:gd name="T13" fmla="*/ 2 h 18"/>
                <a:gd name="T14" fmla="*/ 10 w 13"/>
                <a:gd name="T15" fmla="*/ 2 h 18"/>
                <a:gd name="T16" fmla="*/ 12 w 13"/>
                <a:gd name="T17" fmla="*/ 4 h 18"/>
                <a:gd name="T18" fmla="*/ 13 w 13"/>
                <a:gd name="T19" fmla="*/ 6 h 18"/>
                <a:gd name="T20" fmla="*/ 12 w 13"/>
                <a:gd name="T21" fmla="*/ 9 h 18"/>
                <a:gd name="T22" fmla="*/ 11 w 13"/>
                <a:gd name="T23" fmla="*/ 11 h 18"/>
                <a:gd name="T24" fmla="*/ 7 w 13"/>
                <a:gd name="T25" fmla="*/ 15 h 18"/>
                <a:gd name="T26" fmla="*/ 1 w 13"/>
                <a:gd name="T27" fmla="*/ 18 h 18"/>
                <a:gd name="T28" fmla="*/ 1 w 13"/>
                <a:gd name="T29" fmla="*/ 18 h 18"/>
                <a:gd name="T30" fmla="*/ 3 w 13"/>
                <a:gd name="T31" fmla="*/ 14 h 18"/>
                <a:gd name="T32" fmla="*/ 5 w 13"/>
                <a:gd name="T33" fmla="*/ 11 h 18"/>
                <a:gd name="T34" fmla="*/ 8 w 13"/>
                <a:gd name="T35" fmla="*/ 6 h 18"/>
                <a:gd name="T36" fmla="*/ 8 w 13"/>
                <a:gd name="T37" fmla="*/ 6 h 18"/>
                <a:gd name="T38" fmla="*/ 7 w 13"/>
                <a:gd name="T39" fmla="*/ 5 h 18"/>
                <a:gd name="T40" fmla="*/ 6 w 13"/>
                <a:gd name="T41" fmla="*/ 5 h 18"/>
                <a:gd name="T42" fmla="*/ 5 w 13"/>
                <a:gd name="T43" fmla="*/ 6 h 18"/>
                <a:gd name="T44" fmla="*/ 3 w 13"/>
                <a:gd name="T45" fmla="*/ 7 h 18"/>
                <a:gd name="T46" fmla="*/ 1 w 13"/>
                <a:gd name="T47" fmla="*/ 8 h 18"/>
                <a:gd name="T48" fmla="*/ 0 w 13"/>
                <a:gd name="T49" fmla="*/ 8 h 18"/>
                <a:gd name="T50" fmla="*/ 0 w 13"/>
                <a:gd name="T51" fmla="*/ 8 h 18"/>
                <a:gd name="T52" fmla="*/ 0 w 13"/>
                <a:gd name="T53" fmla="*/ 2 h 18"/>
                <a:gd name="T54" fmla="*/ 1 w 13"/>
                <a:gd name="T55" fmla="*/ 0 h 18"/>
                <a:gd name="T56" fmla="*/ 5 w 13"/>
                <a:gd name="T57" fmla="*/ 0 h 18"/>
                <a:gd name="T58" fmla="*/ 5 w 13"/>
                <a:gd name="T59" fmla="*/ 0 h 18"/>
                <a:gd name="T60" fmla="*/ 5 w 13"/>
                <a:gd name="T61" fmla="*/ 2 h 18"/>
                <a:gd name="T62" fmla="*/ 4 w 13"/>
                <a:gd name="T63" fmla="*/ 2 h 18"/>
                <a:gd name="T64" fmla="*/ 4 w 13"/>
                <a:gd name="T65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8">
                  <a:moveTo>
                    <a:pt x="4" y="2"/>
                  </a:moveTo>
                  <a:lnTo>
                    <a:pt x="4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3" y="6"/>
                  </a:lnTo>
                  <a:lnTo>
                    <a:pt x="12" y="9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14"/>
                  </a:lnTo>
                  <a:lnTo>
                    <a:pt x="5" y="11"/>
                  </a:lnTo>
                  <a:lnTo>
                    <a:pt x="8" y="6"/>
                  </a:lnTo>
                  <a:lnTo>
                    <a:pt x="8" y="6"/>
                  </a:lnTo>
                  <a:lnTo>
                    <a:pt x="7" y="5"/>
                  </a:lnTo>
                  <a:lnTo>
                    <a:pt x="6" y="5"/>
                  </a:lnTo>
                  <a:lnTo>
                    <a:pt x="5" y="6"/>
                  </a:lnTo>
                  <a:lnTo>
                    <a:pt x="3" y="7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85" name="Freeform 82"/>
            <p:cNvSpPr/>
            <p:nvPr/>
          </p:nvSpPr>
          <p:spPr bwMode="auto">
            <a:xfrm>
              <a:off x="3392488" y="5370513"/>
              <a:ext cx="31750" cy="44450"/>
            </a:xfrm>
            <a:custGeom>
              <a:avLst/>
              <a:gdLst>
                <a:gd name="T0" fmla="*/ 0 w 20"/>
                <a:gd name="T1" fmla="*/ 11 h 28"/>
                <a:gd name="T2" fmla="*/ 0 w 20"/>
                <a:gd name="T3" fmla="*/ 11 h 28"/>
                <a:gd name="T4" fmla="*/ 2 w 20"/>
                <a:gd name="T5" fmla="*/ 11 h 28"/>
                <a:gd name="T6" fmla="*/ 3 w 20"/>
                <a:gd name="T7" fmla="*/ 13 h 28"/>
                <a:gd name="T8" fmla="*/ 4 w 20"/>
                <a:gd name="T9" fmla="*/ 17 h 28"/>
                <a:gd name="T10" fmla="*/ 4 w 20"/>
                <a:gd name="T11" fmla="*/ 17 h 28"/>
                <a:gd name="T12" fmla="*/ 6 w 20"/>
                <a:gd name="T13" fmla="*/ 15 h 28"/>
                <a:gd name="T14" fmla="*/ 6 w 20"/>
                <a:gd name="T15" fmla="*/ 13 h 28"/>
                <a:gd name="T16" fmla="*/ 7 w 20"/>
                <a:gd name="T17" fmla="*/ 7 h 28"/>
                <a:gd name="T18" fmla="*/ 7 w 20"/>
                <a:gd name="T19" fmla="*/ 7 h 28"/>
                <a:gd name="T20" fmla="*/ 8 w 20"/>
                <a:gd name="T21" fmla="*/ 8 h 28"/>
                <a:gd name="T22" fmla="*/ 10 w 20"/>
                <a:gd name="T23" fmla="*/ 7 h 28"/>
                <a:gd name="T24" fmla="*/ 13 w 20"/>
                <a:gd name="T25" fmla="*/ 5 h 28"/>
                <a:gd name="T26" fmla="*/ 17 w 20"/>
                <a:gd name="T27" fmla="*/ 2 h 28"/>
                <a:gd name="T28" fmla="*/ 20 w 20"/>
                <a:gd name="T29" fmla="*/ 0 h 28"/>
                <a:gd name="T30" fmla="*/ 20 w 20"/>
                <a:gd name="T31" fmla="*/ 0 h 28"/>
                <a:gd name="T32" fmla="*/ 18 w 20"/>
                <a:gd name="T33" fmla="*/ 8 h 28"/>
                <a:gd name="T34" fmla="*/ 17 w 20"/>
                <a:gd name="T35" fmla="*/ 11 h 28"/>
                <a:gd name="T36" fmla="*/ 14 w 20"/>
                <a:gd name="T37" fmla="*/ 12 h 28"/>
                <a:gd name="T38" fmla="*/ 12 w 20"/>
                <a:gd name="T39" fmla="*/ 13 h 28"/>
                <a:gd name="T40" fmla="*/ 12 w 20"/>
                <a:gd name="T41" fmla="*/ 13 h 28"/>
                <a:gd name="T42" fmla="*/ 12 w 20"/>
                <a:gd name="T43" fmla="*/ 18 h 28"/>
                <a:gd name="T44" fmla="*/ 11 w 20"/>
                <a:gd name="T45" fmla="*/ 21 h 28"/>
                <a:gd name="T46" fmla="*/ 11 w 20"/>
                <a:gd name="T47" fmla="*/ 24 h 28"/>
                <a:gd name="T48" fmla="*/ 12 w 20"/>
                <a:gd name="T49" fmla="*/ 28 h 28"/>
                <a:gd name="T50" fmla="*/ 12 w 20"/>
                <a:gd name="T51" fmla="*/ 28 h 28"/>
                <a:gd name="T52" fmla="*/ 10 w 20"/>
                <a:gd name="T53" fmla="*/ 27 h 28"/>
                <a:gd name="T54" fmla="*/ 8 w 20"/>
                <a:gd name="T55" fmla="*/ 26 h 28"/>
                <a:gd name="T56" fmla="*/ 5 w 20"/>
                <a:gd name="T57" fmla="*/ 21 h 28"/>
                <a:gd name="T58" fmla="*/ 3 w 20"/>
                <a:gd name="T59" fmla="*/ 16 h 28"/>
                <a:gd name="T60" fmla="*/ 0 w 20"/>
                <a:gd name="T61" fmla="*/ 11 h 28"/>
                <a:gd name="T62" fmla="*/ 0 w 20"/>
                <a:gd name="T63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" h="28">
                  <a:moveTo>
                    <a:pt x="0" y="11"/>
                  </a:moveTo>
                  <a:lnTo>
                    <a:pt x="0" y="11"/>
                  </a:lnTo>
                  <a:lnTo>
                    <a:pt x="2" y="11"/>
                  </a:lnTo>
                  <a:lnTo>
                    <a:pt x="3" y="13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6" y="15"/>
                  </a:lnTo>
                  <a:lnTo>
                    <a:pt x="6" y="13"/>
                  </a:lnTo>
                  <a:lnTo>
                    <a:pt x="7" y="7"/>
                  </a:lnTo>
                  <a:lnTo>
                    <a:pt x="7" y="7"/>
                  </a:lnTo>
                  <a:lnTo>
                    <a:pt x="8" y="8"/>
                  </a:lnTo>
                  <a:lnTo>
                    <a:pt x="10" y="7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8"/>
                  </a:lnTo>
                  <a:lnTo>
                    <a:pt x="17" y="11"/>
                  </a:lnTo>
                  <a:lnTo>
                    <a:pt x="14" y="12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8"/>
                  </a:lnTo>
                  <a:lnTo>
                    <a:pt x="11" y="21"/>
                  </a:lnTo>
                  <a:lnTo>
                    <a:pt x="11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7"/>
                  </a:lnTo>
                  <a:lnTo>
                    <a:pt x="8" y="26"/>
                  </a:lnTo>
                  <a:lnTo>
                    <a:pt x="5" y="21"/>
                  </a:lnTo>
                  <a:lnTo>
                    <a:pt x="3" y="16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86" name="Freeform 83"/>
            <p:cNvSpPr>
              <a:spLocks noEditPoints="1"/>
            </p:cNvSpPr>
            <p:nvPr/>
          </p:nvSpPr>
          <p:spPr bwMode="auto">
            <a:xfrm>
              <a:off x="3195638" y="5437188"/>
              <a:ext cx="246063" cy="454025"/>
            </a:xfrm>
            <a:custGeom>
              <a:avLst/>
              <a:gdLst>
                <a:gd name="T0" fmla="*/ 149 w 155"/>
                <a:gd name="T1" fmla="*/ 4 h 286"/>
                <a:gd name="T2" fmla="*/ 142 w 155"/>
                <a:gd name="T3" fmla="*/ 26 h 286"/>
                <a:gd name="T4" fmla="*/ 128 w 155"/>
                <a:gd name="T5" fmla="*/ 55 h 286"/>
                <a:gd name="T6" fmla="*/ 127 w 155"/>
                <a:gd name="T7" fmla="*/ 67 h 286"/>
                <a:gd name="T8" fmla="*/ 110 w 155"/>
                <a:gd name="T9" fmla="*/ 65 h 286"/>
                <a:gd name="T10" fmla="*/ 99 w 155"/>
                <a:gd name="T11" fmla="*/ 51 h 286"/>
                <a:gd name="T12" fmla="*/ 109 w 155"/>
                <a:gd name="T13" fmla="*/ 81 h 286"/>
                <a:gd name="T14" fmla="*/ 93 w 155"/>
                <a:gd name="T15" fmla="*/ 54 h 286"/>
                <a:gd name="T16" fmla="*/ 83 w 155"/>
                <a:gd name="T17" fmla="*/ 77 h 286"/>
                <a:gd name="T18" fmla="*/ 60 w 155"/>
                <a:gd name="T19" fmla="*/ 80 h 286"/>
                <a:gd name="T20" fmla="*/ 50 w 155"/>
                <a:gd name="T21" fmla="*/ 101 h 286"/>
                <a:gd name="T22" fmla="*/ 45 w 155"/>
                <a:gd name="T23" fmla="*/ 121 h 286"/>
                <a:gd name="T24" fmla="*/ 54 w 155"/>
                <a:gd name="T25" fmla="*/ 100 h 286"/>
                <a:gd name="T26" fmla="*/ 69 w 155"/>
                <a:gd name="T27" fmla="*/ 100 h 286"/>
                <a:gd name="T28" fmla="*/ 90 w 155"/>
                <a:gd name="T29" fmla="*/ 107 h 286"/>
                <a:gd name="T30" fmla="*/ 94 w 155"/>
                <a:gd name="T31" fmla="*/ 149 h 286"/>
                <a:gd name="T32" fmla="*/ 101 w 155"/>
                <a:gd name="T33" fmla="*/ 160 h 286"/>
                <a:gd name="T34" fmla="*/ 89 w 155"/>
                <a:gd name="T35" fmla="*/ 174 h 286"/>
                <a:gd name="T36" fmla="*/ 90 w 155"/>
                <a:gd name="T37" fmla="*/ 169 h 286"/>
                <a:gd name="T38" fmla="*/ 74 w 155"/>
                <a:gd name="T39" fmla="*/ 171 h 286"/>
                <a:gd name="T40" fmla="*/ 71 w 155"/>
                <a:gd name="T41" fmla="*/ 189 h 286"/>
                <a:gd name="T42" fmla="*/ 77 w 155"/>
                <a:gd name="T43" fmla="*/ 186 h 286"/>
                <a:gd name="T44" fmla="*/ 93 w 155"/>
                <a:gd name="T45" fmla="*/ 192 h 286"/>
                <a:gd name="T46" fmla="*/ 102 w 155"/>
                <a:gd name="T47" fmla="*/ 199 h 286"/>
                <a:gd name="T48" fmla="*/ 82 w 155"/>
                <a:gd name="T49" fmla="*/ 261 h 286"/>
                <a:gd name="T50" fmla="*/ 58 w 155"/>
                <a:gd name="T51" fmla="*/ 286 h 286"/>
                <a:gd name="T52" fmla="*/ 63 w 155"/>
                <a:gd name="T53" fmla="*/ 254 h 286"/>
                <a:gd name="T54" fmla="*/ 83 w 155"/>
                <a:gd name="T55" fmla="*/ 246 h 286"/>
                <a:gd name="T56" fmla="*/ 67 w 155"/>
                <a:gd name="T57" fmla="*/ 239 h 286"/>
                <a:gd name="T58" fmla="*/ 65 w 155"/>
                <a:gd name="T59" fmla="*/ 205 h 286"/>
                <a:gd name="T60" fmla="*/ 51 w 155"/>
                <a:gd name="T61" fmla="*/ 185 h 286"/>
                <a:gd name="T62" fmla="*/ 71 w 155"/>
                <a:gd name="T63" fmla="*/ 154 h 286"/>
                <a:gd name="T64" fmla="*/ 76 w 155"/>
                <a:gd name="T65" fmla="*/ 161 h 286"/>
                <a:gd name="T66" fmla="*/ 68 w 155"/>
                <a:gd name="T67" fmla="*/ 136 h 286"/>
                <a:gd name="T68" fmla="*/ 84 w 155"/>
                <a:gd name="T69" fmla="*/ 135 h 286"/>
                <a:gd name="T70" fmla="*/ 67 w 155"/>
                <a:gd name="T71" fmla="*/ 106 h 286"/>
                <a:gd name="T72" fmla="*/ 64 w 155"/>
                <a:gd name="T73" fmla="*/ 137 h 286"/>
                <a:gd name="T74" fmla="*/ 54 w 155"/>
                <a:gd name="T75" fmla="*/ 131 h 286"/>
                <a:gd name="T76" fmla="*/ 43 w 155"/>
                <a:gd name="T77" fmla="*/ 156 h 286"/>
                <a:gd name="T78" fmla="*/ 23 w 155"/>
                <a:gd name="T79" fmla="*/ 176 h 286"/>
                <a:gd name="T80" fmla="*/ 14 w 155"/>
                <a:gd name="T81" fmla="*/ 191 h 286"/>
                <a:gd name="T82" fmla="*/ 6 w 155"/>
                <a:gd name="T83" fmla="*/ 167 h 286"/>
                <a:gd name="T84" fmla="*/ 13 w 155"/>
                <a:gd name="T85" fmla="*/ 149 h 286"/>
                <a:gd name="T86" fmla="*/ 10 w 155"/>
                <a:gd name="T87" fmla="*/ 115 h 286"/>
                <a:gd name="T88" fmla="*/ 18 w 155"/>
                <a:gd name="T89" fmla="*/ 105 h 286"/>
                <a:gd name="T90" fmla="*/ 26 w 155"/>
                <a:gd name="T91" fmla="*/ 88 h 286"/>
                <a:gd name="T92" fmla="*/ 34 w 155"/>
                <a:gd name="T93" fmla="*/ 84 h 286"/>
                <a:gd name="T94" fmla="*/ 47 w 155"/>
                <a:gd name="T95" fmla="*/ 51 h 286"/>
                <a:gd name="T96" fmla="*/ 68 w 155"/>
                <a:gd name="T97" fmla="*/ 53 h 286"/>
                <a:gd name="T98" fmla="*/ 64 w 155"/>
                <a:gd name="T99" fmla="*/ 25 h 286"/>
                <a:gd name="T100" fmla="*/ 88 w 155"/>
                <a:gd name="T101" fmla="*/ 27 h 286"/>
                <a:gd name="T102" fmla="*/ 105 w 155"/>
                <a:gd name="T103" fmla="*/ 16 h 286"/>
                <a:gd name="T104" fmla="*/ 119 w 155"/>
                <a:gd name="T105" fmla="*/ 34 h 286"/>
                <a:gd name="T106" fmla="*/ 125 w 155"/>
                <a:gd name="T107" fmla="*/ 16 h 286"/>
                <a:gd name="T108" fmla="*/ 97 w 155"/>
                <a:gd name="T109" fmla="*/ 38 h 286"/>
                <a:gd name="T110" fmla="*/ 97 w 155"/>
                <a:gd name="T111" fmla="*/ 38 h 286"/>
                <a:gd name="T112" fmla="*/ 118 w 155"/>
                <a:gd name="T113" fmla="*/ 37 h 286"/>
                <a:gd name="T114" fmla="*/ 85 w 155"/>
                <a:gd name="T115" fmla="*/ 121 h 286"/>
                <a:gd name="T116" fmla="*/ 25 w 155"/>
                <a:gd name="T117" fmla="*/ 140 h 286"/>
                <a:gd name="T118" fmla="*/ 22 w 155"/>
                <a:gd name="T119" fmla="*/ 158 h 286"/>
                <a:gd name="T120" fmla="*/ 30 w 155"/>
                <a:gd name="T121" fmla="*/ 135 h 286"/>
                <a:gd name="T122" fmla="*/ 85 w 155"/>
                <a:gd name="T123" fmla="*/ 151 h 286"/>
                <a:gd name="T124" fmla="*/ 89 w 155"/>
                <a:gd name="T125" fmla="*/ 19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5" h="286">
                  <a:moveTo>
                    <a:pt x="128" y="0"/>
                  </a:moveTo>
                  <a:lnTo>
                    <a:pt x="128" y="0"/>
                  </a:lnTo>
                  <a:lnTo>
                    <a:pt x="134" y="4"/>
                  </a:lnTo>
                  <a:lnTo>
                    <a:pt x="136" y="6"/>
                  </a:lnTo>
                  <a:lnTo>
                    <a:pt x="138" y="10"/>
                  </a:lnTo>
                  <a:lnTo>
                    <a:pt x="138" y="10"/>
                  </a:lnTo>
                  <a:lnTo>
                    <a:pt x="141" y="8"/>
                  </a:lnTo>
                  <a:lnTo>
                    <a:pt x="143" y="6"/>
                  </a:lnTo>
                  <a:lnTo>
                    <a:pt x="146" y="4"/>
                  </a:lnTo>
                  <a:lnTo>
                    <a:pt x="147" y="4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8" y="11"/>
                  </a:lnTo>
                  <a:lnTo>
                    <a:pt x="149" y="18"/>
                  </a:lnTo>
                  <a:lnTo>
                    <a:pt x="149" y="22"/>
                  </a:lnTo>
                  <a:lnTo>
                    <a:pt x="150" y="24"/>
                  </a:lnTo>
                  <a:lnTo>
                    <a:pt x="152" y="2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53" y="30"/>
                  </a:lnTo>
                  <a:lnTo>
                    <a:pt x="151" y="31"/>
                  </a:lnTo>
                  <a:lnTo>
                    <a:pt x="149" y="30"/>
                  </a:lnTo>
                  <a:lnTo>
                    <a:pt x="147" y="28"/>
                  </a:lnTo>
                  <a:lnTo>
                    <a:pt x="142" y="26"/>
                  </a:lnTo>
                  <a:lnTo>
                    <a:pt x="138" y="26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3" y="32"/>
                  </a:lnTo>
                  <a:lnTo>
                    <a:pt x="132" y="35"/>
                  </a:lnTo>
                  <a:lnTo>
                    <a:pt x="132" y="39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29" y="45"/>
                  </a:lnTo>
                  <a:lnTo>
                    <a:pt x="128" y="48"/>
                  </a:lnTo>
                  <a:lnTo>
                    <a:pt x="127" y="52"/>
                  </a:lnTo>
                  <a:lnTo>
                    <a:pt x="128" y="55"/>
                  </a:lnTo>
                  <a:lnTo>
                    <a:pt x="131" y="62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5" y="68"/>
                  </a:lnTo>
                  <a:lnTo>
                    <a:pt x="133" y="68"/>
                  </a:lnTo>
                  <a:lnTo>
                    <a:pt x="131" y="67"/>
                  </a:lnTo>
                  <a:lnTo>
                    <a:pt x="131" y="66"/>
                  </a:lnTo>
                  <a:lnTo>
                    <a:pt x="131" y="65"/>
                  </a:lnTo>
                  <a:lnTo>
                    <a:pt x="131" y="65"/>
                  </a:lnTo>
                  <a:lnTo>
                    <a:pt x="129" y="65"/>
                  </a:lnTo>
                  <a:lnTo>
                    <a:pt x="128" y="65"/>
                  </a:lnTo>
                  <a:lnTo>
                    <a:pt x="127" y="67"/>
                  </a:lnTo>
                  <a:lnTo>
                    <a:pt x="127" y="69"/>
                  </a:lnTo>
                  <a:lnTo>
                    <a:pt x="127" y="69"/>
                  </a:lnTo>
                  <a:lnTo>
                    <a:pt x="124" y="67"/>
                  </a:lnTo>
                  <a:lnTo>
                    <a:pt x="123" y="65"/>
                  </a:lnTo>
                  <a:lnTo>
                    <a:pt x="123" y="63"/>
                  </a:lnTo>
                  <a:lnTo>
                    <a:pt x="123" y="63"/>
                  </a:lnTo>
                  <a:lnTo>
                    <a:pt x="119" y="64"/>
                  </a:lnTo>
                  <a:lnTo>
                    <a:pt x="117" y="67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2" y="71"/>
                  </a:lnTo>
                  <a:lnTo>
                    <a:pt x="110" y="65"/>
                  </a:lnTo>
                  <a:lnTo>
                    <a:pt x="109" y="60"/>
                  </a:lnTo>
                  <a:lnTo>
                    <a:pt x="109" y="55"/>
                  </a:lnTo>
                  <a:lnTo>
                    <a:pt x="109" y="42"/>
                  </a:lnTo>
                  <a:lnTo>
                    <a:pt x="109" y="38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6" y="37"/>
                  </a:lnTo>
                  <a:lnTo>
                    <a:pt x="104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99" y="46"/>
                  </a:lnTo>
                  <a:lnTo>
                    <a:pt x="99" y="51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105" y="52"/>
                  </a:lnTo>
                  <a:lnTo>
                    <a:pt x="106" y="49"/>
                  </a:lnTo>
                  <a:lnTo>
                    <a:pt x="106" y="47"/>
                  </a:lnTo>
                  <a:lnTo>
                    <a:pt x="106" y="47"/>
                  </a:lnTo>
                  <a:lnTo>
                    <a:pt x="107" y="52"/>
                  </a:lnTo>
                  <a:lnTo>
                    <a:pt x="107" y="56"/>
                  </a:lnTo>
                  <a:lnTo>
                    <a:pt x="107" y="64"/>
                  </a:lnTo>
                  <a:lnTo>
                    <a:pt x="107" y="73"/>
                  </a:lnTo>
                  <a:lnTo>
                    <a:pt x="107" y="77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107" y="80"/>
                  </a:lnTo>
                  <a:lnTo>
                    <a:pt x="106" y="80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98" y="74"/>
                  </a:lnTo>
                  <a:lnTo>
                    <a:pt x="97" y="66"/>
                  </a:lnTo>
                  <a:lnTo>
                    <a:pt x="96" y="5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94" y="51"/>
                  </a:lnTo>
                  <a:lnTo>
                    <a:pt x="93" y="54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89" y="59"/>
                  </a:lnTo>
                  <a:lnTo>
                    <a:pt x="88" y="58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5" y="64"/>
                  </a:lnTo>
                  <a:lnTo>
                    <a:pt x="87" y="68"/>
                  </a:lnTo>
                  <a:lnTo>
                    <a:pt x="88" y="73"/>
                  </a:lnTo>
                  <a:lnTo>
                    <a:pt x="88" y="80"/>
                  </a:lnTo>
                  <a:lnTo>
                    <a:pt x="88" y="80"/>
                  </a:lnTo>
                  <a:lnTo>
                    <a:pt x="83" y="77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71" y="68"/>
                  </a:lnTo>
                  <a:lnTo>
                    <a:pt x="70" y="72"/>
                  </a:lnTo>
                  <a:lnTo>
                    <a:pt x="69" y="75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1" y="78"/>
                  </a:lnTo>
                  <a:lnTo>
                    <a:pt x="61" y="78"/>
                  </a:lnTo>
                  <a:lnTo>
                    <a:pt x="60" y="80"/>
                  </a:lnTo>
                  <a:lnTo>
                    <a:pt x="58" y="82"/>
                  </a:lnTo>
                  <a:lnTo>
                    <a:pt x="57" y="86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55" y="98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2" y="9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1" y="102"/>
                  </a:lnTo>
                  <a:lnTo>
                    <a:pt x="50" y="101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49" y="102"/>
                  </a:lnTo>
                  <a:lnTo>
                    <a:pt x="48" y="105"/>
                  </a:lnTo>
                  <a:lnTo>
                    <a:pt x="48" y="107"/>
                  </a:lnTo>
                  <a:lnTo>
                    <a:pt x="47" y="108"/>
                  </a:lnTo>
                  <a:lnTo>
                    <a:pt x="46" y="108"/>
                  </a:lnTo>
                  <a:lnTo>
                    <a:pt x="43" y="109"/>
                  </a:lnTo>
                  <a:lnTo>
                    <a:pt x="43" y="109"/>
                  </a:lnTo>
                  <a:lnTo>
                    <a:pt x="43" y="114"/>
                  </a:lnTo>
                  <a:lnTo>
                    <a:pt x="44" y="117"/>
                  </a:lnTo>
                  <a:lnTo>
                    <a:pt x="45" y="121"/>
                  </a:lnTo>
                  <a:lnTo>
                    <a:pt x="46" y="125"/>
                  </a:lnTo>
                  <a:lnTo>
                    <a:pt x="46" y="125"/>
                  </a:lnTo>
                  <a:lnTo>
                    <a:pt x="49" y="119"/>
                  </a:lnTo>
                  <a:lnTo>
                    <a:pt x="50" y="117"/>
                  </a:lnTo>
                  <a:lnTo>
                    <a:pt x="51" y="117"/>
                  </a:lnTo>
                  <a:lnTo>
                    <a:pt x="54" y="116"/>
                  </a:lnTo>
                  <a:lnTo>
                    <a:pt x="56" y="117"/>
                  </a:lnTo>
                  <a:lnTo>
                    <a:pt x="56" y="117"/>
                  </a:lnTo>
                  <a:lnTo>
                    <a:pt x="56" y="113"/>
                  </a:lnTo>
                  <a:lnTo>
                    <a:pt x="55" y="108"/>
                  </a:lnTo>
                  <a:lnTo>
                    <a:pt x="54" y="105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6" y="102"/>
                  </a:lnTo>
                  <a:lnTo>
                    <a:pt x="57" y="104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63" y="101"/>
                  </a:lnTo>
                  <a:lnTo>
                    <a:pt x="65" y="98"/>
                  </a:lnTo>
                  <a:lnTo>
                    <a:pt x="67" y="95"/>
                  </a:lnTo>
                  <a:lnTo>
                    <a:pt x="67" y="95"/>
                  </a:lnTo>
                  <a:lnTo>
                    <a:pt x="69" y="97"/>
                  </a:lnTo>
                  <a:lnTo>
                    <a:pt x="69" y="100"/>
                  </a:lnTo>
                  <a:lnTo>
                    <a:pt x="69" y="100"/>
                  </a:lnTo>
                  <a:lnTo>
                    <a:pt x="71" y="95"/>
                  </a:lnTo>
                  <a:lnTo>
                    <a:pt x="73" y="87"/>
                  </a:lnTo>
                  <a:lnTo>
                    <a:pt x="75" y="82"/>
                  </a:lnTo>
                  <a:lnTo>
                    <a:pt x="77" y="80"/>
                  </a:lnTo>
                  <a:lnTo>
                    <a:pt x="79" y="78"/>
                  </a:lnTo>
                  <a:lnTo>
                    <a:pt x="79" y="78"/>
                  </a:lnTo>
                  <a:lnTo>
                    <a:pt x="81" y="84"/>
                  </a:lnTo>
                  <a:lnTo>
                    <a:pt x="82" y="89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6" y="104"/>
                  </a:lnTo>
                  <a:lnTo>
                    <a:pt x="90" y="107"/>
                  </a:lnTo>
                  <a:lnTo>
                    <a:pt x="96" y="117"/>
                  </a:lnTo>
                  <a:lnTo>
                    <a:pt x="96" y="117"/>
                  </a:lnTo>
                  <a:lnTo>
                    <a:pt x="94" y="118"/>
                  </a:lnTo>
                  <a:lnTo>
                    <a:pt x="91" y="119"/>
                  </a:lnTo>
                  <a:lnTo>
                    <a:pt x="88" y="122"/>
                  </a:lnTo>
                  <a:lnTo>
                    <a:pt x="86" y="125"/>
                  </a:lnTo>
                  <a:lnTo>
                    <a:pt x="86" y="125"/>
                  </a:lnTo>
                  <a:lnTo>
                    <a:pt x="88" y="133"/>
                  </a:lnTo>
                  <a:lnTo>
                    <a:pt x="89" y="138"/>
                  </a:lnTo>
                  <a:lnTo>
                    <a:pt x="92" y="143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0" y="149"/>
                  </a:lnTo>
                  <a:lnTo>
                    <a:pt x="90" y="149"/>
                  </a:lnTo>
                  <a:lnTo>
                    <a:pt x="93" y="150"/>
                  </a:lnTo>
                  <a:lnTo>
                    <a:pt x="96" y="153"/>
                  </a:lnTo>
                  <a:lnTo>
                    <a:pt x="99" y="153"/>
                  </a:lnTo>
                  <a:lnTo>
                    <a:pt x="102" y="151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4" y="151"/>
                  </a:lnTo>
                  <a:lnTo>
                    <a:pt x="105" y="153"/>
                  </a:lnTo>
                  <a:lnTo>
                    <a:pt x="104" y="155"/>
                  </a:lnTo>
                  <a:lnTo>
                    <a:pt x="101" y="160"/>
                  </a:lnTo>
                  <a:lnTo>
                    <a:pt x="101" y="160"/>
                  </a:lnTo>
                  <a:lnTo>
                    <a:pt x="101" y="161"/>
                  </a:lnTo>
                  <a:lnTo>
                    <a:pt x="103" y="161"/>
                  </a:lnTo>
                  <a:lnTo>
                    <a:pt x="104" y="162"/>
                  </a:lnTo>
                  <a:lnTo>
                    <a:pt x="105" y="164"/>
                  </a:lnTo>
                  <a:lnTo>
                    <a:pt x="105" y="164"/>
                  </a:lnTo>
                  <a:lnTo>
                    <a:pt x="103" y="169"/>
                  </a:lnTo>
                  <a:lnTo>
                    <a:pt x="99" y="174"/>
                  </a:lnTo>
                  <a:lnTo>
                    <a:pt x="95" y="177"/>
                  </a:lnTo>
                  <a:lnTo>
                    <a:pt x="89" y="177"/>
                  </a:lnTo>
                  <a:lnTo>
                    <a:pt x="89" y="177"/>
                  </a:lnTo>
                  <a:lnTo>
                    <a:pt x="89" y="174"/>
                  </a:lnTo>
                  <a:lnTo>
                    <a:pt x="90" y="172"/>
                  </a:lnTo>
                  <a:lnTo>
                    <a:pt x="92" y="171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0" y="161"/>
                  </a:lnTo>
                  <a:lnTo>
                    <a:pt x="90" y="161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89" y="165"/>
                  </a:lnTo>
                  <a:lnTo>
                    <a:pt x="90" y="167"/>
                  </a:lnTo>
                  <a:lnTo>
                    <a:pt x="90" y="169"/>
                  </a:lnTo>
                  <a:lnTo>
                    <a:pt x="90" y="169"/>
                  </a:lnTo>
                  <a:lnTo>
                    <a:pt x="89" y="167"/>
                  </a:lnTo>
                  <a:lnTo>
                    <a:pt x="88" y="165"/>
                  </a:lnTo>
                  <a:lnTo>
                    <a:pt x="88" y="165"/>
                  </a:lnTo>
                  <a:lnTo>
                    <a:pt x="85" y="167"/>
                  </a:lnTo>
                  <a:lnTo>
                    <a:pt x="83" y="168"/>
                  </a:lnTo>
                  <a:lnTo>
                    <a:pt x="81" y="170"/>
                  </a:lnTo>
                  <a:lnTo>
                    <a:pt x="79" y="175"/>
                  </a:lnTo>
                  <a:lnTo>
                    <a:pt x="79" y="175"/>
                  </a:lnTo>
                  <a:lnTo>
                    <a:pt x="77" y="172"/>
                  </a:lnTo>
                  <a:lnTo>
                    <a:pt x="76" y="169"/>
                  </a:lnTo>
                  <a:lnTo>
                    <a:pt x="76" y="169"/>
                  </a:lnTo>
                  <a:lnTo>
                    <a:pt x="74" y="171"/>
                  </a:lnTo>
                  <a:lnTo>
                    <a:pt x="75" y="172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6" y="177"/>
                  </a:lnTo>
                  <a:lnTo>
                    <a:pt x="74" y="177"/>
                  </a:lnTo>
                  <a:lnTo>
                    <a:pt x="72" y="178"/>
                  </a:lnTo>
                  <a:lnTo>
                    <a:pt x="70" y="179"/>
                  </a:lnTo>
                  <a:lnTo>
                    <a:pt x="68" y="179"/>
                  </a:lnTo>
                  <a:lnTo>
                    <a:pt x="68" y="179"/>
                  </a:lnTo>
                  <a:lnTo>
                    <a:pt x="69" y="183"/>
                  </a:lnTo>
                  <a:lnTo>
                    <a:pt x="70" y="186"/>
                  </a:lnTo>
                  <a:lnTo>
                    <a:pt x="71" y="189"/>
                  </a:lnTo>
                  <a:lnTo>
                    <a:pt x="69" y="194"/>
                  </a:lnTo>
                  <a:lnTo>
                    <a:pt x="69" y="194"/>
                  </a:lnTo>
                  <a:lnTo>
                    <a:pt x="72" y="194"/>
                  </a:lnTo>
                  <a:lnTo>
                    <a:pt x="73" y="194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88"/>
                  </a:lnTo>
                  <a:lnTo>
                    <a:pt x="73" y="187"/>
                  </a:lnTo>
                  <a:lnTo>
                    <a:pt x="73" y="186"/>
                  </a:lnTo>
                  <a:lnTo>
                    <a:pt x="73" y="186"/>
                  </a:lnTo>
                  <a:lnTo>
                    <a:pt x="76" y="187"/>
                  </a:lnTo>
                  <a:lnTo>
                    <a:pt x="77" y="186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3" y="188"/>
                  </a:lnTo>
                  <a:lnTo>
                    <a:pt x="84" y="191"/>
                  </a:lnTo>
                  <a:lnTo>
                    <a:pt x="84" y="191"/>
                  </a:lnTo>
                  <a:lnTo>
                    <a:pt x="86" y="190"/>
                  </a:lnTo>
                  <a:lnTo>
                    <a:pt x="88" y="189"/>
                  </a:lnTo>
                  <a:lnTo>
                    <a:pt x="89" y="191"/>
                  </a:lnTo>
                  <a:lnTo>
                    <a:pt x="89" y="195"/>
                  </a:lnTo>
                  <a:lnTo>
                    <a:pt x="89" y="195"/>
                  </a:lnTo>
                  <a:lnTo>
                    <a:pt x="92" y="195"/>
                  </a:lnTo>
                  <a:lnTo>
                    <a:pt x="93" y="192"/>
                  </a:lnTo>
                  <a:lnTo>
                    <a:pt x="96" y="187"/>
                  </a:lnTo>
                  <a:lnTo>
                    <a:pt x="96" y="187"/>
                  </a:lnTo>
                  <a:lnTo>
                    <a:pt x="97" y="187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6" y="192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5" y="196"/>
                  </a:lnTo>
                  <a:lnTo>
                    <a:pt x="97" y="197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1" y="215"/>
                  </a:lnTo>
                  <a:lnTo>
                    <a:pt x="97" y="228"/>
                  </a:lnTo>
                  <a:lnTo>
                    <a:pt x="90" y="254"/>
                  </a:lnTo>
                  <a:lnTo>
                    <a:pt x="90" y="254"/>
                  </a:lnTo>
                  <a:lnTo>
                    <a:pt x="88" y="254"/>
                  </a:lnTo>
                  <a:lnTo>
                    <a:pt x="86" y="253"/>
                  </a:lnTo>
                  <a:lnTo>
                    <a:pt x="85" y="252"/>
                  </a:lnTo>
                  <a:lnTo>
                    <a:pt x="84" y="251"/>
                  </a:lnTo>
                  <a:lnTo>
                    <a:pt x="84" y="251"/>
                  </a:lnTo>
                  <a:lnTo>
                    <a:pt x="84" y="256"/>
                  </a:lnTo>
                  <a:lnTo>
                    <a:pt x="83" y="259"/>
                  </a:lnTo>
                  <a:lnTo>
                    <a:pt x="82" y="261"/>
                  </a:lnTo>
                  <a:lnTo>
                    <a:pt x="81" y="264"/>
                  </a:lnTo>
                  <a:lnTo>
                    <a:pt x="81" y="264"/>
                  </a:lnTo>
                  <a:lnTo>
                    <a:pt x="76" y="264"/>
                  </a:lnTo>
                  <a:lnTo>
                    <a:pt x="73" y="265"/>
                  </a:lnTo>
                  <a:lnTo>
                    <a:pt x="72" y="268"/>
                  </a:lnTo>
                  <a:lnTo>
                    <a:pt x="72" y="273"/>
                  </a:lnTo>
                  <a:lnTo>
                    <a:pt x="72" y="273"/>
                  </a:lnTo>
                  <a:lnTo>
                    <a:pt x="68" y="276"/>
                  </a:lnTo>
                  <a:lnTo>
                    <a:pt x="65" y="279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58" y="286"/>
                  </a:lnTo>
                  <a:lnTo>
                    <a:pt x="57" y="285"/>
                  </a:lnTo>
                  <a:lnTo>
                    <a:pt x="55" y="282"/>
                  </a:lnTo>
                  <a:lnTo>
                    <a:pt x="54" y="280"/>
                  </a:lnTo>
                  <a:lnTo>
                    <a:pt x="54" y="279"/>
                  </a:lnTo>
                  <a:lnTo>
                    <a:pt x="52" y="278"/>
                  </a:lnTo>
                  <a:lnTo>
                    <a:pt x="52" y="278"/>
                  </a:lnTo>
                  <a:lnTo>
                    <a:pt x="54" y="276"/>
                  </a:lnTo>
                  <a:lnTo>
                    <a:pt x="56" y="272"/>
                  </a:lnTo>
                  <a:lnTo>
                    <a:pt x="58" y="267"/>
                  </a:lnTo>
                  <a:lnTo>
                    <a:pt x="60" y="260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7" y="252"/>
                  </a:lnTo>
                  <a:lnTo>
                    <a:pt x="70" y="250"/>
                  </a:lnTo>
                  <a:lnTo>
                    <a:pt x="72" y="247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5" y="243"/>
                  </a:lnTo>
                  <a:lnTo>
                    <a:pt x="77" y="245"/>
                  </a:lnTo>
                  <a:lnTo>
                    <a:pt x="78" y="247"/>
                  </a:lnTo>
                  <a:lnTo>
                    <a:pt x="81" y="248"/>
                  </a:lnTo>
                  <a:lnTo>
                    <a:pt x="81" y="248"/>
                  </a:lnTo>
                  <a:lnTo>
                    <a:pt x="82" y="247"/>
                  </a:lnTo>
                  <a:lnTo>
                    <a:pt x="83" y="246"/>
                  </a:lnTo>
                  <a:lnTo>
                    <a:pt x="84" y="243"/>
                  </a:lnTo>
                  <a:lnTo>
                    <a:pt x="85" y="240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4" y="235"/>
                  </a:lnTo>
                  <a:lnTo>
                    <a:pt x="81" y="231"/>
                  </a:lnTo>
                  <a:lnTo>
                    <a:pt x="81" y="231"/>
                  </a:lnTo>
                  <a:lnTo>
                    <a:pt x="78" y="235"/>
                  </a:lnTo>
                  <a:lnTo>
                    <a:pt x="77" y="236"/>
                  </a:lnTo>
                  <a:lnTo>
                    <a:pt x="73" y="237"/>
                  </a:lnTo>
                  <a:lnTo>
                    <a:pt x="69" y="238"/>
                  </a:lnTo>
                  <a:lnTo>
                    <a:pt x="67" y="239"/>
                  </a:lnTo>
                  <a:lnTo>
                    <a:pt x="65" y="241"/>
                  </a:lnTo>
                  <a:lnTo>
                    <a:pt x="65" y="241"/>
                  </a:lnTo>
                  <a:lnTo>
                    <a:pt x="64" y="238"/>
                  </a:lnTo>
                  <a:lnTo>
                    <a:pt x="63" y="237"/>
                  </a:lnTo>
                  <a:lnTo>
                    <a:pt x="62" y="237"/>
                  </a:lnTo>
                  <a:lnTo>
                    <a:pt x="60" y="237"/>
                  </a:lnTo>
                  <a:lnTo>
                    <a:pt x="60" y="237"/>
                  </a:lnTo>
                  <a:lnTo>
                    <a:pt x="58" y="231"/>
                  </a:lnTo>
                  <a:lnTo>
                    <a:pt x="58" y="227"/>
                  </a:lnTo>
                  <a:lnTo>
                    <a:pt x="61" y="220"/>
                  </a:lnTo>
                  <a:lnTo>
                    <a:pt x="63" y="213"/>
                  </a:lnTo>
                  <a:lnTo>
                    <a:pt x="65" y="205"/>
                  </a:lnTo>
                  <a:lnTo>
                    <a:pt x="65" y="205"/>
                  </a:lnTo>
                  <a:lnTo>
                    <a:pt x="65" y="204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1" y="202"/>
                  </a:lnTo>
                  <a:lnTo>
                    <a:pt x="60" y="203"/>
                  </a:lnTo>
                  <a:lnTo>
                    <a:pt x="57" y="205"/>
                  </a:lnTo>
                  <a:lnTo>
                    <a:pt x="55" y="205"/>
                  </a:lnTo>
                  <a:lnTo>
                    <a:pt x="55" y="205"/>
                  </a:lnTo>
                  <a:lnTo>
                    <a:pt x="55" y="198"/>
                  </a:lnTo>
                  <a:lnTo>
                    <a:pt x="53" y="191"/>
                  </a:lnTo>
                  <a:lnTo>
                    <a:pt x="51" y="185"/>
                  </a:lnTo>
                  <a:lnTo>
                    <a:pt x="48" y="179"/>
                  </a:lnTo>
                  <a:lnTo>
                    <a:pt x="48" y="179"/>
                  </a:lnTo>
                  <a:lnTo>
                    <a:pt x="51" y="172"/>
                  </a:lnTo>
                  <a:lnTo>
                    <a:pt x="52" y="165"/>
                  </a:lnTo>
                  <a:lnTo>
                    <a:pt x="53" y="158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8" y="153"/>
                  </a:lnTo>
                  <a:lnTo>
                    <a:pt x="62" y="154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71" y="154"/>
                  </a:lnTo>
                  <a:lnTo>
                    <a:pt x="70" y="153"/>
                  </a:lnTo>
                  <a:lnTo>
                    <a:pt x="69" y="151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72" y="149"/>
                  </a:lnTo>
                  <a:lnTo>
                    <a:pt x="73" y="150"/>
                  </a:lnTo>
                  <a:lnTo>
                    <a:pt x="74" y="151"/>
                  </a:lnTo>
                  <a:lnTo>
                    <a:pt x="75" y="153"/>
                  </a:lnTo>
                  <a:lnTo>
                    <a:pt x="75" y="157"/>
                  </a:lnTo>
                  <a:lnTo>
                    <a:pt x="75" y="161"/>
                  </a:lnTo>
                  <a:lnTo>
                    <a:pt x="75" y="161"/>
                  </a:lnTo>
                  <a:lnTo>
                    <a:pt x="76" y="161"/>
                  </a:lnTo>
                  <a:lnTo>
                    <a:pt x="77" y="161"/>
                  </a:lnTo>
                  <a:lnTo>
                    <a:pt x="78" y="159"/>
                  </a:lnTo>
                  <a:lnTo>
                    <a:pt x="77" y="156"/>
                  </a:lnTo>
                  <a:lnTo>
                    <a:pt x="77" y="151"/>
                  </a:lnTo>
                  <a:lnTo>
                    <a:pt x="77" y="151"/>
                  </a:lnTo>
                  <a:lnTo>
                    <a:pt x="79" y="144"/>
                  </a:lnTo>
                  <a:lnTo>
                    <a:pt x="79" y="140"/>
                  </a:lnTo>
                  <a:lnTo>
                    <a:pt x="77" y="136"/>
                  </a:lnTo>
                  <a:lnTo>
                    <a:pt x="77" y="136"/>
                  </a:lnTo>
                  <a:lnTo>
                    <a:pt x="73" y="137"/>
                  </a:lnTo>
                  <a:lnTo>
                    <a:pt x="71" y="137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5"/>
                  </a:lnTo>
                  <a:lnTo>
                    <a:pt x="68" y="134"/>
                  </a:lnTo>
                  <a:lnTo>
                    <a:pt x="70" y="133"/>
                  </a:lnTo>
                  <a:lnTo>
                    <a:pt x="72" y="131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2" y="128"/>
                  </a:lnTo>
                  <a:lnTo>
                    <a:pt x="74" y="130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84" y="135"/>
                  </a:lnTo>
                  <a:lnTo>
                    <a:pt x="84" y="135"/>
                  </a:lnTo>
                  <a:lnTo>
                    <a:pt x="83" y="130"/>
                  </a:lnTo>
                  <a:lnTo>
                    <a:pt x="82" y="128"/>
                  </a:lnTo>
                  <a:lnTo>
                    <a:pt x="78" y="127"/>
                  </a:lnTo>
                  <a:lnTo>
                    <a:pt x="75" y="127"/>
                  </a:lnTo>
                  <a:lnTo>
                    <a:pt x="75" y="127"/>
                  </a:lnTo>
                  <a:lnTo>
                    <a:pt x="75" y="121"/>
                  </a:lnTo>
                  <a:lnTo>
                    <a:pt x="74" y="115"/>
                  </a:lnTo>
                  <a:lnTo>
                    <a:pt x="71" y="109"/>
                  </a:lnTo>
                  <a:lnTo>
                    <a:pt x="69" y="107"/>
                  </a:lnTo>
                  <a:lnTo>
                    <a:pt x="67" y="106"/>
                  </a:lnTo>
                  <a:lnTo>
                    <a:pt x="67" y="106"/>
                  </a:lnTo>
                  <a:lnTo>
                    <a:pt x="66" y="106"/>
                  </a:lnTo>
                  <a:lnTo>
                    <a:pt x="65" y="107"/>
                  </a:lnTo>
                  <a:lnTo>
                    <a:pt x="65" y="110"/>
                  </a:lnTo>
                  <a:lnTo>
                    <a:pt x="65" y="114"/>
                  </a:lnTo>
                  <a:lnTo>
                    <a:pt x="64" y="114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5" y="119"/>
                  </a:lnTo>
                  <a:lnTo>
                    <a:pt x="66" y="124"/>
                  </a:lnTo>
                  <a:lnTo>
                    <a:pt x="65" y="130"/>
                  </a:lnTo>
                  <a:lnTo>
                    <a:pt x="64" y="137"/>
                  </a:lnTo>
                  <a:lnTo>
                    <a:pt x="64" y="137"/>
                  </a:lnTo>
                  <a:lnTo>
                    <a:pt x="60" y="136"/>
                  </a:lnTo>
                  <a:lnTo>
                    <a:pt x="57" y="136"/>
                  </a:lnTo>
                  <a:lnTo>
                    <a:pt x="57" y="136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3"/>
                  </a:lnTo>
                  <a:lnTo>
                    <a:pt x="55" y="131"/>
                  </a:lnTo>
                  <a:lnTo>
                    <a:pt x="54" y="131"/>
                  </a:lnTo>
                  <a:lnTo>
                    <a:pt x="54" y="131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1" y="150"/>
                  </a:lnTo>
                  <a:lnTo>
                    <a:pt x="50" y="157"/>
                  </a:lnTo>
                  <a:lnTo>
                    <a:pt x="50" y="157"/>
                  </a:lnTo>
                  <a:lnTo>
                    <a:pt x="48" y="157"/>
                  </a:lnTo>
                  <a:lnTo>
                    <a:pt x="47" y="156"/>
                  </a:lnTo>
                  <a:lnTo>
                    <a:pt x="46" y="155"/>
                  </a:lnTo>
                  <a:lnTo>
                    <a:pt x="44" y="155"/>
                  </a:lnTo>
                  <a:lnTo>
                    <a:pt x="44" y="155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3" y="159"/>
                  </a:lnTo>
                  <a:lnTo>
                    <a:pt x="43" y="161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36" y="166"/>
                  </a:lnTo>
                  <a:lnTo>
                    <a:pt x="32" y="170"/>
                  </a:lnTo>
                  <a:lnTo>
                    <a:pt x="25" y="180"/>
                  </a:lnTo>
                  <a:lnTo>
                    <a:pt x="25" y="180"/>
                  </a:lnTo>
                  <a:lnTo>
                    <a:pt x="22" y="180"/>
                  </a:lnTo>
                  <a:lnTo>
                    <a:pt x="23" y="179"/>
                  </a:lnTo>
                  <a:lnTo>
                    <a:pt x="23" y="177"/>
                  </a:lnTo>
                  <a:lnTo>
                    <a:pt x="23" y="176"/>
                  </a:lnTo>
                  <a:lnTo>
                    <a:pt x="22" y="176"/>
                  </a:lnTo>
                  <a:lnTo>
                    <a:pt x="22" y="176"/>
                  </a:lnTo>
                  <a:lnTo>
                    <a:pt x="20" y="176"/>
                  </a:lnTo>
                  <a:lnTo>
                    <a:pt x="18" y="177"/>
                  </a:lnTo>
                  <a:lnTo>
                    <a:pt x="18" y="180"/>
                  </a:lnTo>
                  <a:lnTo>
                    <a:pt x="20" y="184"/>
                  </a:lnTo>
                  <a:lnTo>
                    <a:pt x="21" y="187"/>
                  </a:lnTo>
                  <a:lnTo>
                    <a:pt x="21" y="187"/>
                  </a:lnTo>
                  <a:lnTo>
                    <a:pt x="16" y="189"/>
                  </a:lnTo>
                  <a:lnTo>
                    <a:pt x="15" y="190"/>
                  </a:lnTo>
                  <a:lnTo>
                    <a:pt x="14" y="191"/>
                  </a:lnTo>
                  <a:lnTo>
                    <a:pt x="14" y="191"/>
                  </a:lnTo>
                  <a:lnTo>
                    <a:pt x="12" y="190"/>
                  </a:lnTo>
                  <a:lnTo>
                    <a:pt x="11" y="188"/>
                  </a:lnTo>
                  <a:lnTo>
                    <a:pt x="9" y="183"/>
                  </a:lnTo>
                  <a:lnTo>
                    <a:pt x="7" y="181"/>
                  </a:lnTo>
                  <a:lnTo>
                    <a:pt x="5" y="180"/>
                  </a:lnTo>
                  <a:lnTo>
                    <a:pt x="3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74"/>
                  </a:lnTo>
                  <a:lnTo>
                    <a:pt x="3" y="170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9" y="167"/>
                  </a:lnTo>
                  <a:lnTo>
                    <a:pt x="12" y="167"/>
                  </a:lnTo>
                  <a:lnTo>
                    <a:pt x="12" y="167"/>
                  </a:lnTo>
                  <a:lnTo>
                    <a:pt x="11" y="163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11" y="155"/>
                  </a:lnTo>
                  <a:lnTo>
                    <a:pt x="12" y="154"/>
                  </a:lnTo>
                  <a:lnTo>
                    <a:pt x="14" y="154"/>
                  </a:lnTo>
                  <a:lnTo>
                    <a:pt x="14" y="154"/>
                  </a:lnTo>
                  <a:lnTo>
                    <a:pt x="13" y="151"/>
                  </a:lnTo>
                  <a:lnTo>
                    <a:pt x="13" y="149"/>
                  </a:lnTo>
                  <a:lnTo>
                    <a:pt x="13" y="149"/>
                  </a:lnTo>
                  <a:lnTo>
                    <a:pt x="12" y="148"/>
                  </a:lnTo>
                  <a:lnTo>
                    <a:pt x="11" y="147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6" y="140"/>
                  </a:lnTo>
                  <a:lnTo>
                    <a:pt x="5" y="130"/>
                  </a:lnTo>
                  <a:lnTo>
                    <a:pt x="5" y="126"/>
                  </a:lnTo>
                  <a:lnTo>
                    <a:pt x="6" y="121"/>
                  </a:lnTo>
                  <a:lnTo>
                    <a:pt x="7" y="118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6"/>
                  </a:lnTo>
                  <a:lnTo>
                    <a:pt x="14" y="118"/>
                  </a:lnTo>
                  <a:lnTo>
                    <a:pt x="15" y="120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7" y="121"/>
                  </a:lnTo>
                  <a:lnTo>
                    <a:pt x="18" y="119"/>
                  </a:lnTo>
                  <a:lnTo>
                    <a:pt x="18" y="115"/>
                  </a:lnTo>
                  <a:lnTo>
                    <a:pt x="17" y="109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8" y="105"/>
                  </a:lnTo>
                  <a:lnTo>
                    <a:pt x="20" y="103"/>
                  </a:lnTo>
                  <a:lnTo>
                    <a:pt x="20" y="101"/>
                  </a:lnTo>
                  <a:lnTo>
                    <a:pt x="20" y="99"/>
                  </a:lnTo>
                  <a:lnTo>
                    <a:pt x="20" y="94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22" y="87"/>
                  </a:lnTo>
                  <a:lnTo>
                    <a:pt x="23" y="86"/>
                  </a:lnTo>
                  <a:lnTo>
                    <a:pt x="25" y="85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6" y="88"/>
                  </a:lnTo>
                  <a:lnTo>
                    <a:pt x="24" y="93"/>
                  </a:lnTo>
                  <a:lnTo>
                    <a:pt x="23" y="95"/>
                  </a:lnTo>
                  <a:lnTo>
                    <a:pt x="23" y="97"/>
                  </a:lnTo>
                  <a:lnTo>
                    <a:pt x="24" y="99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8" y="93"/>
                  </a:lnTo>
                  <a:lnTo>
                    <a:pt x="29" y="88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2" y="85"/>
                  </a:lnTo>
                  <a:lnTo>
                    <a:pt x="34" y="84"/>
                  </a:lnTo>
                  <a:lnTo>
                    <a:pt x="36" y="82"/>
                  </a:lnTo>
                  <a:lnTo>
                    <a:pt x="37" y="80"/>
                  </a:lnTo>
                  <a:lnTo>
                    <a:pt x="41" y="76"/>
                  </a:lnTo>
                  <a:lnTo>
                    <a:pt x="43" y="74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3" y="63"/>
                  </a:lnTo>
                  <a:lnTo>
                    <a:pt x="43" y="57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6" y="49"/>
                  </a:lnTo>
                  <a:lnTo>
                    <a:pt x="47" y="51"/>
                  </a:lnTo>
                  <a:lnTo>
                    <a:pt x="48" y="53"/>
                  </a:lnTo>
                  <a:lnTo>
                    <a:pt x="49" y="55"/>
                  </a:lnTo>
                  <a:lnTo>
                    <a:pt x="51" y="59"/>
                  </a:lnTo>
                  <a:lnTo>
                    <a:pt x="52" y="61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4" y="57"/>
                  </a:lnTo>
                  <a:lnTo>
                    <a:pt x="56" y="55"/>
                  </a:lnTo>
                  <a:lnTo>
                    <a:pt x="60" y="54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68" y="53"/>
                  </a:lnTo>
                  <a:lnTo>
                    <a:pt x="70" y="53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1" y="46"/>
                  </a:lnTo>
                  <a:lnTo>
                    <a:pt x="68" y="40"/>
                  </a:lnTo>
                  <a:lnTo>
                    <a:pt x="65" y="35"/>
                  </a:lnTo>
                  <a:lnTo>
                    <a:pt x="64" y="33"/>
                  </a:lnTo>
                  <a:lnTo>
                    <a:pt x="61" y="31"/>
                  </a:lnTo>
                  <a:lnTo>
                    <a:pt x="61" y="31"/>
                  </a:lnTo>
                  <a:lnTo>
                    <a:pt x="61" y="27"/>
                  </a:lnTo>
                  <a:lnTo>
                    <a:pt x="62" y="26"/>
                  </a:lnTo>
                  <a:lnTo>
                    <a:pt x="64" y="25"/>
                  </a:lnTo>
                  <a:lnTo>
                    <a:pt x="65" y="23"/>
                  </a:lnTo>
                  <a:lnTo>
                    <a:pt x="65" y="23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71" y="31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9" y="31"/>
                  </a:lnTo>
                  <a:lnTo>
                    <a:pt x="82" y="28"/>
                  </a:lnTo>
                  <a:lnTo>
                    <a:pt x="84" y="25"/>
                  </a:lnTo>
                  <a:lnTo>
                    <a:pt x="84" y="25"/>
                  </a:lnTo>
                  <a:lnTo>
                    <a:pt x="88" y="27"/>
                  </a:lnTo>
                  <a:lnTo>
                    <a:pt x="92" y="27"/>
                  </a:lnTo>
                  <a:lnTo>
                    <a:pt x="94" y="26"/>
                  </a:lnTo>
                  <a:lnTo>
                    <a:pt x="95" y="25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8" y="17"/>
                  </a:lnTo>
                  <a:lnTo>
                    <a:pt x="99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3" y="19"/>
                  </a:lnTo>
                  <a:lnTo>
                    <a:pt x="103" y="19"/>
                  </a:lnTo>
                  <a:lnTo>
                    <a:pt x="106" y="20"/>
                  </a:lnTo>
                  <a:lnTo>
                    <a:pt x="107" y="21"/>
                  </a:lnTo>
                  <a:lnTo>
                    <a:pt x="109" y="26"/>
                  </a:lnTo>
                  <a:lnTo>
                    <a:pt x="110" y="33"/>
                  </a:lnTo>
                  <a:lnTo>
                    <a:pt x="112" y="34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16" y="35"/>
                  </a:lnTo>
                  <a:lnTo>
                    <a:pt x="117" y="34"/>
                  </a:lnTo>
                  <a:lnTo>
                    <a:pt x="119" y="34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31"/>
                  </a:lnTo>
                  <a:lnTo>
                    <a:pt x="122" y="30"/>
                  </a:lnTo>
                  <a:lnTo>
                    <a:pt x="124" y="26"/>
                  </a:lnTo>
                  <a:lnTo>
                    <a:pt x="127" y="25"/>
                  </a:lnTo>
                  <a:lnTo>
                    <a:pt x="128" y="23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6" y="18"/>
                  </a:lnTo>
                  <a:lnTo>
                    <a:pt x="125" y="16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7" y="14"/>
                  </a:lnTo>
                  <a:lnTo>
                    <a:pt x="128" y="15"/>
                  </a:lnTo>
                  <a:lnTo>
                    <a:pt x="130" y="19"/>
                  </a:lnTo>
                  <a:lnTo>
                    <a:pt x="130" y="19"/>
                  </a:lnTo>
                  <a:lnTo>
                    <a:pt x="131" y="17"/>
                  </a:lnTo>
                  <a:lnTo>
                    <a:pt x="131" y="15"/>
                  </a:lnTo>
                  <a:lnTo>
                    <a:pt x="131" y="8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97" y="38"/>
                  </a:moveTo>
                  <a:lnTo>
                    <a:pt x="97" y="38"/>
                  </a:lnTo>
                  <a:lnTo>
                    <a:pt x="98" y="37"/>
                  </a:lnTo>
                  <a:lnTo>
                    <a:pt x="99" y="36"/>
                  </a:lnTo>
                  <a:lnTo>
                    <a:pt x="101" y="35"/>
                  </a:lnTo>
                  <a:lnTo>
                    <a:pt x="101" y="33"/>
                  </a:lnTo>
                  <a:lnTo>
                    <a:pt x="101" y="33"/>
                  </a:lnTo>
                  <a:lnTo>
                    <a:pt x="98" y="33"/>
                  </a:lnTo>
                  <a:lnTo>
                    <a:pt x="96" y="35"/>
                  </a:lnTo>
                  <a:lnTo>
                    <a:pt x="96" y="37"/>
                  </a:lnTo>
                  <a:lnTo>
                    <a:pt x="96" y="38"/>
                  </a:lnTo>
                  <a:lnTo>
                    <a:pt x="97" y="38"/>
                  </a:lnTo>
                  <a:lnTo>
                    <a:pt x="97" y="38"/>
                  </a:lnTo>
                  <a:close/>
                  <a:moveTo>
                    <a:pt x="119" y="56"/>
                  </a:moveTo>
                  <a:lnTo>
                    <a:pt x="119" y="56"/>
                  </a:lnTo>
                  <a:lnTo>
                    <a:pt x="122" y="55"/>
                  </a:lnTo>
                  <a:lnTo>
                    <a:pt x="122" y="53"/>
                  </a:lnTo>
                  <a:lnTo>
                    <a:pt x="122" y="48"/>
                  </a:lnTo>
                  <a:lnTo>
                    <a:pt x="122" y="43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1" y="37"/>
                  </a:lnTo>
                  <a:lnTo>
                    <a:pt x="119" y="37"/>
                  </a:lnTo>
                  <a:lnTo>
                    <a:pt x="118" y="37"/>
                  </a:lnTo>
                  <a:lnTo>
                    <a:pt x="118" y="37"/>
                  </a:lnTo>
                  <a:lnTo>
                    <a:pt x="117" y="41"/>
                  </a:lnTo>
                  <a:lnTo>
                    <a:pt x="116" y="47"/>
                  </a:lnTo>
                  <a:lnTo>
                    <a:pt x="117" y="53"/>
                  </a:lnTo>
                  <a:lnTo>
                    <a:pt x="118" y="55"/>
                  </a:lnTo>
                  <a:lnTo>
                    <a:pt x="119" y="56"/>
                  </a:lnTo>
                  <a:lnTo>
                    <a:pt x="119" y="56"/>
                  </a:lnTo>
                  <a:close/>
                  <a:moveTo>
                    <a:pt x="76" y="110"/>
                  </a:moveTo>
                  <a:lnTo>
                    <a:pt x="76" y="110"/>
                  </a:lnTo>
                  <a:lnTo>
                    <a:pt x="79" y="112"/>
                  </a:lnTo>
                  <a:lnTo>
                    <a:pt x="82" y="115"/>
                  </a:lnTo>
                  <a:lnTo>
                    <a:pt x="85" y="121"/>
                  </a:lnTo>
                  <a:lnTo>
                    <a:pt x="85" y="121"/>
                  </a:lnTo>
                  <a:lnTo>
                    <a:pt x="86" y="117"/>
                  </a:lnTo>
                  <a:lnTo>
                    <a:pt x="85" y="113"/>
                  </a:lnTo>
                  <a:lnTo>
                    <a:pt x="83" y="108"/>
                  </a:lnTo>
                  <a:lnTo>
                    <a:pt x="81" y="104"/>
                  </a:lnTo>
                  <a:lnTo>
                    <a:pt x="81" y="104"/>
                  </a:lnTo>
                  <a:lnTo>
                    <a:pt x="79" y="106"/>
                  </a:lnTo>
                  <a:lnTo>
                    <a:pt x="78" y="107"/>
                  </a:lnTo>
                  <a:lnTo>
                    <a:pt x="77" y="108"/>
                  </a:lnTo>
                  <a:lnTo>
                    <a:pt x="76" y="110"/>
                  </a:lnTo>
                  <a:lnTo>
                    <a:pt x="76" y="110"/>
                  </a:lnTo>
                  <a:close/>
                  <a:moveTo>
                    <a:pt x="25" y="140"/>
                  </a:moveTo>
                  <a:lnTo>
                    <a:pt x="25" y="140"/>
                  </a:lnTo>
                  <a:lnTo>
                    <a:pt x="25" y="145"/>
                  </a:lnTo>
                  <a:lnTo>
                    <a:pt x="24" y="147"/>
                  </a:lnTo>
                  <a:lnTo>
                    <a:pt x="23" y="148"/>
                  </a:lnTo>
                  <a:lnTo>
                    <a:pt x="21" y="148"/>
                  </a:lnTo>
                  <a:lnTo>
                    <a:pt x="17" y="149"/>
                  </a:lnTo>
                  <a:lnTo>
                    <a:pt x="17" y="149"/>
                  </a:lnTo>
                  <a:lnTo>
                    <a:pt x="16" y="156"/>
                  </a:lnTo>
                  <a:lnTo>
                    <a:pt x="15" y="159"/>
                  </a:lnTo>
                  <a:lnTo>
                    <a:pt x="16" y="160"/>
                  </a:lnTo>
                  <a:lnTo>
                    <a:pt x="17" y="161"/>
                  </a:lnTo>
                  <a:lnTo>
                    <a:pt x="17" y="161"/>
                  </a:lnTo>
                  <a:lnTo>
                    <a:pt x="22" y="158"/>
                  </a:lnTo>
                  <a:lnTo>
                    <a:pt x="26" y="155"/>
                  </a:lnTo>
                  <a:lnTo>
                    <a:pt x="29" y="151"/>
                  </a:lnTo>
                  <a:lnTo>
                    <a:pt x="31" y="149"/>
                  </a:lnTo>
                  <a:lnTo>
                    <a:pt x="34" y="149"/>
                  </a:lnTo>
                  <a:lnTo>
                    <a:pt x="34" y="149"/>
                  </a:lnTo>
                  <a:lnTo>
                    <a:pt x="33" y="144"/>
                  </a:lnTo>
                  <a:lnTo>
                    <a:pt x="33" y="139"/>
                  </a:lnTo>
                  <a:lnTo>
                    <a:pt x="33" y="136"/>
                  </a:lnTo>
                  <a:lnTo>
                    <a:pt x="32" y="134"/>
                  </a:lnTo>
                  <a:lnTo>
                    <a:pt x="31" y="133"/>
                  </a:lnTo>
                  <a:lnTo>
                    <a:pt x="31" y="133"/>
                  </a:lnTo>
                  <a:lnTo>
                    <a:pt x="30" y="135"/>
                  </a:lnTo>
                  <a:lnTo>
                    <a:pt x="29" y="136"/>
                  </a:lnTo>
                  <a:lnTo>
                    <a:pt x="29" y="139"/>
                  </a:lnTo>
                  <a:lnTo>
                    <a:pt x="29" y="141"/>
                  </a:lnTo>
                  <a:lnTo>
                    <a:pt x="29" y="141"/>
                  </a:lnTo>
                  <a:lnTo>
                    <a:pt x="27" y="141"/>
                  </a:lnTo>
                  <a:lnTo>
                    <a:pt x="25" y="140"/>
                  </a:lnTo>
                  <a:lnTo>
                    <a:pt x="25" y="140"/>
                  </a:lnTo>
                  <a:close/>
                  <a:moveTo>
                    <a:pt x="89" y="160"/>
                  </a:moveTo>
                  <a:lnTo>
                    <a:pt x="89" y="160"/>
                  </a:lnTo>
                  <a:lnTo>
                    <a:pt x="88" y="155"/>
                  </a:lnTo>
                  <a:lnTo>
                    <a:pt x="87" y="153"/>
                  </a:lnTo>
                  <a:lnTo>
                    <a:pt x="85" y="151"/>
                  </a:lnTo>
                  <a:lnTo>
                    <a:pt x="85" y="151"/>
                  </a:lnTo>
                  <a:lnTo>
                    <a:pt x="86" y="157"/>
                  </a:lnTo>
                  <a:lnTo>
                    <a:pt x="87" y="158"/>
                  </a:lnTo>
                  <a:lnTo>
                    <a:pt x="89" y="160"/>
                  </a:lnTo>
                  <a:lnTo>
                    <a:pt x="89" y="160"/>
                  </a:lnTo>
                  <a:close/>
                  <a:moveTo>
                    <a:pt x="88" y="216"/>
                  </a:moveTo>
                  <a:lnTo>
                    <a:pt x="88" y="216"/>
                  </a:lnTo>
                  <a:lnTo>
                    <a:pt x="90" y="206"/>
                  </a:lnTo>
                  <a:lnTo>
                    <a:pt x="90" y="201"/>
                  </a:lnTo>
                  <a:lnTo>
                    <a:pt x="90" y="199"/>
                  </a:lnTo>
                  <a:lnTo>
                    <a:pt x="89" y="197"/>
                  </a:lnTo>
                  <a:lnTo>
                    <a:pt x="89" y="197"/>
                  </a:lnTo>
                  <a:lnTo>
                    <a:pt x="87" y="201"/>
                  </a:lnTo>
                  <a:lnTo>
                    <a:pt x="86" y="207"/>
                  </a:lnTo>
                  <a:lnTo>
                    <a:pt x="86" y="212"/>
                  </a:lnTo>
                  <a:lnTo>
                    <a:pt x="86" y="215"/>
                  </a:lnTo>
                  <a:lnTo>
                    <a:pt x="88" y="216"/>
                  </a:lnTo>
                  <a:lnTo>
                    <a:pt x="88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  <p:sp>
          <p:nvSpPr>
            <p:cNvPr id="187" name="Freeform 84"/>
            <p:cNvSpPr>
              <a:spLocks noEditPoints="1"/>
            </p:cNvSpPr>
            <p:nvPr/>
          </p:nvSpPr>
          <p:spPr bwMode="auto">
            <a:xfrm>
              <a:off x="3317875" y="5283201"/>
              <a:ext cx="123825" cy="179388"/>
            </a:xfrm>
            <a:custGeom>
              <a:avLst/>
              <a:gdLst>
                <a:gd name="T0" fmla="*/ 76 w 78"/>
                <a:gd name="T1" fmla="*/ 8 h 113"/>
                <a:gd name="T2" fmla="*/ 74 w 78"/>
                <a:gd name="T3" fmla="*/ 9 h 113"/>
                <a:gd name="T4" fmla="*/ 67 w 78"/>
                <a:gd name="T5" fmla="*/ 18 h 113"/>
                <a:gd name="T6" fmla="*/ 68 w 78"/>
                <a:gd name="T7" fmla="*/ 30 h 113"/>
                <a:gd name="T8" fmla="*/ 64 w 78"/>
                <a:gd name="T9" fmla="*/ 25 h 113"/>
                <a:gd name="T10" fmla="*/ 61 w 78"/>
                <a:gd name="T11" fmla="*/ 26 h 113"/>
                <a:gd name="T12" fmla="*/ 64 w 78"/>
                <a:gd name="T13" fmla="*/ 36 h 113"/>
                <a:gd name="T14" fmla="*/ 59 w 78"/>
                <a:gd name="T15" fmla="*/ 40 h 113"/>
                <a:gd name="T16" fmla="*/ 55 w 78"/>
                <a:gd name="T17" fmla="*/ 35 h 113"/>
                <a:gd name="T18" fmla="*/ 47 w 78"/>
                <a:gd name="T19" fmla="*/ 51 h 113"/>
                <a:gd name="T20" fmla="*/ 44 w 78"/>
                <a:gd name="T21" fmla="*/ 60 h 113"/>
                <a:gd name="T22" fmla="*/ 39 w 78"/>
                <a:gd name="T23" fmla="*/ 66 h 113"/>
                <a:gd name="T24" fmla="*/ 35 w 78"/>
                <a:gd name="T25" fmla="*/ 67 h 113"/>
                <a:gd name="T26" fmla="*/ 32 w 78"/>
                <a:gd name="T27" fmla="*/ 77 h 113"/>
                <a:gd name="T28" fmla="*/ 24 w 78"/>
                <a:gd name="T29" fmla="*/ 78 h 113"/>
                <a:gd name="T30" fmla="*/ 20 w 78"/>
                <a:gd name="T31" fmla="*/ 83 h 113"/>
                <a:gd name="T32" fmla="*/ 16 w 78"/>
                <a:gd name="T33" fmla="*/ 77 h 113"/>
                <a:gd name="T34" fmla="*/ 16 w 78"/>
                <a:gd name="T35" fmla="*/ 86 h 113"/>
                <a:gd name="T36" fmla="*/ 20 w 78"/>
                <a:gd name="T37" fmla="*/ 84 h 113"/>
                <a:gd name="T38" fmla="*/ 17 w 78"/>
                <a:gd name="T39" fmla="*/ 95 h 113"/>
                <a:gd name="T40" fmla="*/ 14 w 78"/>
                <a:gd name="T41" fmla="*/ 96 h 113"/>
                <a:gd name="T42" fmla="*/ 9 w 78"/>
                <a:gd name="T43" fmla="*/ 100 h 113"/>
                <a:gd name="T44" fmla="*/ 9 w 78"/>
                <a:gd name="T45" fmla="*/ 109 h 113"/>
                <a:gd name="T46" fmla="*/ 4 w 78"/>
                <a:gd name="T47" fmla="*/ 112 h 113"/>
                <a:gd name="T48" fmla="*/ 1 w 78"/>
                <a:gd name="T49" fmla="*/ 111 h 113"/>
                <a:gd name="T50" fmla="*/ 5 w 78"/>
                <a:gd name="T51" fmla="*/ 104 h 113"/>
                <a:gd name="T52" fmla="*/ 2 w 78"/>
                <a:gd name="T53" fmla="*/ 95 h 113"/>
                <a:gd name="T54" fmla="*/ 11 w 78"/>
                <a:gd name="T55" fmla="*/ 82 h 113"/>
                <a:gd name="T56" fmla="*/ 7 w 78"/>
                <a:gd name="T57" fmla="*/ 80 h 113"/>
                <a:gd name="T58" fmla="*/ 7 w 78"/>
                <a:gd name="T59" fmla="*/ 64 h 113"/>
                <a:gd name="T60" fmla="*/ 9 w 78"/>
                <a:gd name="T61" fmla="*/ 60 h 113"/>
                <a:gd name="T62" fmla="*/ 13 w 78"/>
                <a:gd name="T63" fmla="*/ 61 h 113"/>
                <a:gd name="T64" fmla="*/ 13 w 78"/>
                <a:gd name="T65" fmla="*/ 76 h 113"/>
                <a:gd name="T66" fmla="*/ 15 w 78"/>
                <a:gd name="T67" fmla="*/ 66 h 113"/>
                <a:gd name="T68" fmla="*/ 22 w 78"/>
                <a:gd name="T69" fmla="*/ 62 h 113"/>
                <a:gd name="T70" fmla="*/ 28 w 78"/>
                <a:gd name="T71" fmla="*/ 68 h 113"/>
                <a:gd name="T72" fmla="*/ 30 w 78"/>
                <a:gd name="T73" fmla="*/ 63 h 113"/>
                <a:gd name="T74" fmla="*/ 29 w 78"/>
                <a:gd name="T75" fmla="*/ 53 h 113"/>
                <a:gd name="T76" fmla="*/ 33 w 78"/>
                <a:gd name="T77" fmla="*/ 42 h 113"/>
                <a:gd name="T78" fmla="*/ 37 w 78"/>
                <a:gd name="T79" fmla="*/ 47 h 113"/>
                <a:gd name="T80" fmla="*/ 36 w 78"/>
                <a:gd name="T81" fmla="*/ 37 h 113"/>
                <a:gd name="T82" fmla="*/ 46 w 78"/>
                <a:gd name="T83" fmla="*/ 27 h 113"/>
                <a:gd name="T84" fmla="*/ 51 w 78"/>
                <a:gd name="T85" fmla="*/ 22 h 113"/>
                <a:gd name="T86" fmla="*/ 54 w 78"/>
                <a:gd name="T87" fmla="*/ 11 h 113"/>
                <a:gd name="T88" fmla="*/ 65 w 78"/>
                <a:gd name="T89" fmla="*/ 13 h 113"/>
                <a:gd name="T90" fmla="*/ 69 w 78"/>
                <a:gd name="T91" fmla="*/ 14 h 113"/>
                <a:gd name="T92" fmla="*/ 64 w 78"/>
                <a:gd name="T93" fmla="*/ 11 h 113"/>
                <a:gd name="T94" fmla="*/ 67 w 78"/>
                <a:gd name="T95" fmla="*/ 4 h 113"/>
                <a:gd name="T96" fmla="*/ 72 w 78"/>
                <a:gd name="T97" fmla="*/ 1 h 113"/>
                <a:gd name="T98" fmla="*/ 34 w 78"/>
                <a:gd name="T99" fmla="*/ 61 h 113"/>
                <a:gd name="T100" fmla="*/ 36 w 78"/>
                <a:gd name="T101" fmla="*/ 55 h 113"/>
                <a:gd name="T102" fmla="*/ 33 w 78"/>
                <a:gd name="T103" fmla="*/ 6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" h="113">
                  <a:moveTo>
                    <a:pt x="75" y="2"/>
                  </a:moveTo>
                  <a:lnTo>
                    <a:pt x="75" y="2"/>
                  </a:lnTo>
                  <a:lnTo>
                    <a:pt x="75" y="7"/>
                  </a:lnTo>
                  <a:lnTo>
                    <a:pt x="76" y="8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4" y="9"/>
                  </a:lnTo>
                  <a:lnTo>
                    <a:pt x="72" y="13"/>
                  </a:lnTo>
                  <a:lnTo>
                    <a:pt x="70" y="17"/>
                  </a:lnTo>
                  <a:lnTo>
                    <a:pt x="69" y="18"/>
                  </a:lnTo>
                  <a:lnTo>
                    <a:pt x="67" y="18"/>
                  </a:lnTo>
                  <a:lnTo>
                    <a:pt x="67" y="18"/>
                  </a:lnTo>
                  <a:lnTo>
                    <a:pt x="68" y="23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7" y="29"/>
                  </a:lnTo>
                  <a:lnTo>
                    <a:pt x="66" y="28"/>
                  </a:lnTo>
                  <a:lnTo>
                    <a:pt x="66" y="26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2" y="26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62" y="31"/>
                  </a:lnTo>
                  <a:lnTo>
                    <a:pt x="64" y="33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2" y="37"/>
                  </a:lnTo>
                  <a:lnTo>
                    <a:pt x="61" y="37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59" y="40"/>
                  </a:lnTo>
                  <a:lnTo>
                    <a:pt x="58" y="39"/>
                  </a:lnTo>
                  <a:lnTo>
                    <a:pt x="57" y="38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3" y="40"/>
                  </a:lnTo>
                  <a:lnTo>
                    <a:pt x="50" y="46"/>
                  </a:lnTo>
                  <a:lnTo>
                    <a:pt x="47" y="51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8"/>
                  </a:lnTo>
                  <a:lnTo>
                    <a:pt x="44" y="60"/>
                  </a:lnTo>
                  <a:lnTo>
                    <a:pt x="44" y="61"/>
                  </a:lnTo>
                  <a:lnTo>
                    <a:pt x="42" y="62"/>
                  </a:lnTo>
                  <a:lnTo>
                    <a:pt x="39" y="63"/>
                  </a:lnTo>
                  <a:lnTo>
                    <a:pt x="39" y="66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7" y="68"/>
                  </a:lnTo>
                  <a:lnTo>
                    <a:pt x="35" y="67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74"/>
                  </a:lnTo>
                  <a:lnTo>
                    <a:pt x="32" y="77"/>
                  </a:lnTo>
                  <a:lnTo>
                    <a:pt x="30" y="79"/>
                  </a:lnTo>
                  <a:lnTo>
                    <a:pt x="30" y="79"/>
                  </a:lnTo>
                  <a:lnTo>
                    <a:pt x="27" y="78"/>
                  </a:lnTo>
                  <a:lnTo>
                    <a:pt x="24" y="78"/>
                  </a:lnTo>
                  <a:lnTo>
                    <a:pt x="21" y="79"/>
                  </a:lnTo>
                  <a:lnTo>
                    <a:pt x="20" y="81"/>
                  </a:lnTo>
                  <a:lnTo>
                    <a:pt x="20" y="83"/>
                  </a:lnTo>
                  <a:lnTo>
                    <a:pt x="20" y="83"/>
                  </a:lnTo>
                  <a:lnTo>
                    <a:pt x="17" y="81"/>
                  </a:lnTo>
                  <a:lnTo>
                    <a:pt x="16" y="80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5" y="79"/>
                  </a:lnTo>
                  <a:lnTo>
                    <a:pt x="15" y="80"/>
                  </a:lnTo>
                  <a:lnTo>
                    <a:pt x="15" y="84"/>
                  </a:lnTo>
                  <a:lnTo>
                    <a:pt x="16" y="86"/>
                  </a:lnTo>
                  <a:lnTo>
                    <a:pt x="17" y="87"/>
                  </a:lnTo>
                  <a:lnTo>
                    <a:pt x="18" y="86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19" y="92"/>
                  </a:lnTo>
                  <a:lnTo>
                    <a:pt x="17" y="95"/>
                  </a:lnTo>
                  <a:lnTo>
                    <a:pt x="16" y="96"/>
                  </a:lnTo>
                  <a:lnTo>
                    <a:pt x="16" y="98"/>
                  </a:lnTo>
                  <a:lnTo>
                    <a:pt x="16" y="98"/>
                  </a:lnTo>
                  <a:lnTo>
                    <a:pt x="14" y="96"/>
                  </a:lnTo>
                  <a:lnTo>
                    <a:pt x="13" y="96"/>
                  </a:lnTo>
                  <a:lnTo>
                    <a:pt x="11" y="96"/>
                  </a:lnTo>
                  <a:lnTo>
                    <a:pt x="10" y="98"/>
                  </a:lnTo>
                  <a:lnTo>
                    <a:pt x="9" y="100"/>
                  </a:lnTo>
                  <a:lnTo>
                    <a:pt x="8" y="103"/>
                  </a:lnTo>
                  <a:lnTo>
                    <a:pt x="8" y="105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7" y="109"/>
                  </a:lnTo>
                  <a:lnTo>
                    <a:pt x="6" y="109"/>
                  </a:lnTo>
                  <a:lnTo>
                    <a:pt x="5" y="110"/>
                  </a:lnTo>
                  <a:lnTo>
                    <a:pt x="4" y="112"/>
                  </a:lnTo>
                  <a:lnTo>
                    <a:pt x="2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11"/>
                  </a:lnTo>
                  <a:lnTo>
                    <a:pt x="1" y="109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5" y="98"/>
                  </a:lnTo>
                  <a:lnTo>
                    <a:pt x="5" y="96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1" y="82"/>
                  </a:lnTo>
                  <a:lnTo>
                    <a:pt x="10" y="81"/>
                  </a:lnTo>
                  <a:lnTo>
                    <a:pt x="9" y="80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8" y="78"/>
                  </a:lnTo>
                  <a:lnTo>
                    <a:pt x="9" y="75"/>
                  </a:lnTo>
                  <a:lnTo>
                    <a:pt x="8" y="70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9" y="60"/>
                  </a:lnTo>
                  <a:lnTo>
                    <a:pt x="11" y="60"/>
                  </a:lnTo>
                  <a:lnTo>
                    <a:pt x="12" y="61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12" y="69"/>
                  </a:lnTo>
                  <a:lnTo>
                    <a:pt x="12" y="73"/>
                  </a:lnTo>
                  <a:lnTo>
                    <a:pt x="13" y="76"/>
                  </a:lnTo>
                  <a:lnTo>
                    <a:pt x="13" y="76"/>
                  </a:lnTo>
                  <a:lnTo>
                    <a:pt x="14" y="75"/>
                  </a:lnTo>
                  <a:lnTo>
                    <a:pt x="15" y="74"/>
                  </a:lnTo>
                  <a:lnTo>
                    <a:pt x="15" y="70"/>
                  </a:lnTo>
                  <a:lnTo>
                    <a:pt x="15" y="66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9" y="61"/>
                  </a:lnTo>
                  <a:lnTo>
                    <a:pt x="22" y="62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9" y="67"/>
                  </a:lnTo>
                  <a:lnTo>
                    <a:pt x="29" y="64"/>
                  </a:lnTo>
                  <a:lnTo>
                    <a:pt x="30" y="63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29" y="58"/>
                  </a:lnTo>
                  <a:lnTo>
                    <a:pt x="29" y="53"/>
                  </a:lnTo>
                  <a:lnTo>
                    <a:pt x="29" y="4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3" y="42"/>
                  </a:lnTo>
                  <a:lnTo>
                    <a:pt x="34" y="43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7" y="47"/>
                  </a:lnTo>
                  <a:lnTo>
                    <a:pt x="37" y="46"/>
                  </a:lnTo>
                  <a:lnTo>
                    <a:pt x="37" y="43"/>
                  </a:lnTo>
                  <a:lnTo>
                    <a:pt x="36" y="40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39" y="34"/>
                  </a:lnTo>
                  <a:lnTo>
                    <a:pt x="42" y="31"/>
                  </a:lnTo>
                  <a:lnTo>
                    <a:pt x="46" y="27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49" y="22"/>
                  </a:lnTo>
                  <a:lnTo>
                    <a:pt x="51" y="22"/>
                  </a:lnTo>
                  <a:lnTo>
                    <a:pt x="52" y="21"/>
                  </a:lnTo>
                  <a:lnTo>
                    <a:pt x="53" y="20"/>
                  </a:lnTo>
                  <a:lnTo>
                    <a:pt x="54" y="16"/>
                  </a:lnTo>
                  <a:lnTo>
                    <a:pt x="54" y="11"/>
                  </a:lnTo>
                  <a:lnTo>
                    <a:pt x="54" y="11"/>
                  </a:lnTo>
                  <a:lnTo>
                    <a:pt x="58" y="11"/>
                  </a:lnTo>
                  <a:lnTo>
                    <a:pt x="61" y="12"/>
                  </a:lnTo>
                  <a:lnTo>
                    <a:pt x="65" y="13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8" y="15"/>
                  </a:lnTo>
                  <a:lnTo>
                    <a:pt x="69" y="14"/>
                  </a:lnTo>
                  <a:lnTo>
                    <a:pt x="68" y="12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7" y="4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5" y="2"/>
                  </a:lnTo>
                  <a:close/>
                  <a:moveTo>
                    <a:pt x="34" y="61"/>
                  </a:moveTo>
                  <a:lnTo>
                    <a:pt x="34" y="61"/>
                  </a:lnTo>
                  <a:lnTo>
                    <a:pt x="38" y="58"/>
                  </a:lnTo>
                  <a:lnTo>
                    <a:pt x="38" y="57"/>
                  </a:lnTo>
                  <a:lnTo>
                    <a:pt x="36" y="55"/>
                  </a:lnTo>
                  <a:lnTo>
                    <a:pt x="36" y="55"/>
                  </a:lnTo>
                  <a:lnTo>
                    <a:pt x="35" y="57"/>
                  </a:lnTo>
                  <a:lnTo>
                    <a:pt x="34" y="59"/>
                  </a:lnTo>
                  <a:lnTo>
                    <a:pt x="33" y="60"/>
                  </a:lnTo>
                  <a:lnTo>
                    <a:pt x="34" y="61"/>
                  </a:lnTo>
                  <a:lnTo>
                    <a:pt x="3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50"/>
            </a:p>
          </p:txBody>
        </p:sp>
      </p:grpSp>
      <p:sp>
        <p:nvSpPr>
          <p:cNvPr id="188" name="Rectangle 3"/>
          <p:cNvSpPr txBox="1">
            <a:spLocks noChangeArrowheads="1"/>
          </p:cNvSpPr>
          <p:nvPr/>
        </p:nvSpPr>
        <p:spPr>
          <a:xfrm>
            <a:off x="1438720" y="2548327"/>
            <a:ext cx="1181093" cy="30008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25400" h="0"/>
            </a:sp3d>
          </a:bodyPr>
          <a:lstStyle/>
          <a:p>
            <a:pPr algn="ctr">
              <a:defRPr/>
            </a:pPr>
            <a:r>
              <a:rPr lang="zh-CN" altLang="en-US" sz="1350" b="1" dirty="0" smtClean="0">
                <a:ln w="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分布式系统</a:t>
            </a:r>
            <a:endParaRPr lang="en-US" altLang="ko-KR" sz="1350" b="1" dirty="0">
              <a:ln w="0" cmpd="sng">
                <a:noFill/>
                <a:prstDash val="solid"/>
                <a:miter lim="800000"/>
              </a:ln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9" name="Rectangle 3"/>
          <p:cNvSpPr txBox="1">
            <a:spLocks noChangeArrowheads="1"/>
          </p:cNvSpPr>
          <p:nvPr/>
        </p:nvSpPr>
        <p:spPr>
          <a:xfrm>
            <a:off x="4245350" y="2548327"/>
            <a:ext cx="921291" cy="30008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25400" h="0"/>
            </a:sp3d>
          </a:bodyPr>
          <a:lstStyle/>
          <a:p>
            <a:pPr algn="ctr">
              <a:defRPr/>
            </a:pPr>
            <a:r>
              <a:rPr lang="zh-CN" altLang="en-US" sz="1350" b="1" dirty="0" smtClean="0">
                <a:ln w="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集中系统</a:t>
            </a:r>
            <a:endParaRPr lang="en-US" altLang="ko-KR" sz="1350" b="1" dirty="0">
              <a:ln w="0" cmpd="sng">
                <a:noFill/>
                <a:prstDash val="solid"/>
                <a:miter lim="800000"/>
              </a:ln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自主节点集合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6672" y="1097107"/>
            <a:ext cx="610455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独立行为：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每个节点都是独立的，有自己的本地时间；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没有全局锁；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存在基本的同步和协同的问题；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节点集合行为：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如何管理集合中的节点之间的关系？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zh-CN" altLang="en-US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开放集合、封闭集合；</a:t>
            </a:r>
            <a:endParaRPr lang="en-US" altLang="zh-CN" sz="1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如何知道确实是在跟一个授权（非授权的）成员通信？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zh-CN" altLang="en-US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信任、安全机制；</a:t>
            </a:r>
            <a:endParaRPr lang="en-US" altLang="zh-CN" sz="1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节点之间的组织形式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6672" y="1203598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覆盖网络（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Overlay network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）：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实践表明覆盖网络最为常用；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upload.wikimedia.org/wikipedia/commons/thumb/b/bd/Network_Overlay.svg/1280px-Network_Overlay.svg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01" y="2139702"/>
            <a:ext cx="3808770" cy="268994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节点之间的组织形式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6672" y="1203598"/>
            <a:ext cx="5616624" cy="3738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覆盖网络（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Overlay network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最佳实践表明覆盖网络最为常用；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每个节点仅和邻居节点通信；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邻居节点是动态的甚至只能通过查询获得；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覆盖网络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类型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P2P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网络（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Peer-</a:t>
            </a:r>
            <a:r>
              <a:rPr lang="en-US" altLang="zh-C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toPeer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结构型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P2P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节点之间的连接具有特定规则的结构；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结构性的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P2P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节点之间的连接具有随机和任意性；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一致</a:t>
            </a:r>
            <a:r>
              <a:rPr kumimoji="1" lang="en-US" altLang="zh-CN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(Coherent)</a:t>
            </a: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20688" y="1131590"/>
            <a:ext cx="5904656" cy="99449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本质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 </a:t>
            </a:r>
            <a:r>
              <a:rPr lang="zh-CN" altLang="en-US" sz="1600" dirty="0" smtClean="0"/>
              <a:t>节点无论在什么地方，用户无论何时访问，节点集合对于用户来讲是一个整体；</a:t>
            </a:r>
            <a:endParaRPr lang="en-US" altLang="zh-CN" sz="16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620688" y="3809507"/>
            <a:ext cx="5904656" cy="994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挑战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sz="1600" dirty="0" smtClean="0"/>
              <a:t>部分失效： 不可避免地，分布式系统的某一部分会失效，部分失效以及恢复很难做到对用户的透明性；</a:t>
            </a:r>
            <a:endParaRPr lang="en-US" altLang="zh-CN" sz="1600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620688" y="2283719"/>
            <a:ext cx="5904656" cy="1368152"/>
          </a:xfrm>
          <a:prstGeom prst="roundRect">
            <a:avLst/>
          </a:prstGeom>
          <a:solidFill>
            <a:srgbClr val="042A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例子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终端用户不知道计算发生在什么地方；</a:t>
            </a:r>
            <a:endParaRPr lang="en-US" altLang="zh-CN" sz="16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用户也不知道与应用相关的数据存储在什么地方；</a:t>
            </a:r>
            <a:endParaRPr lang="en-US" altLang="zh-CN" sz="16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数据拷贝完全是隐藏的；</a:t>
            </a:r>
            <a:endParaRPr lang="en-US" altLang="zh-CN" sz="1600" dirty="0"/>
          </a:p>
          <a:p>
            <a:pPr lvl="1"/>
            <a:r>
              <a:rPr lang="zh-CN" altLang="en-US" sz="1600" dirty="0" smtClean="0"/>
              <a:t>（核心是分布式透明性）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中间件（</a:t>
            </a:r>
            <a:r>
              <a:rPr kumimoji="1" lang="en-US" altLang="zh-CN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Middleware</a:t>
            </a: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318" y="1563638"/>
            <a:ext cx="6222026" cy="30863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624" y="1153076"/>
            <a:ext cx="6689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为了让分布式系统呈现为单个系统，分布式系统需要中间件组织起来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넛 7"/>
          <p:cNvSpPr/>
          <p:nvPr/>
        </p:nvSpPr>
        <p:spPr>
          <a:xfrm>
            <a:off x="890718" y="1857976"/>
            <a:ext cx="970544" cy="970544"/>
          </a:xfrm>
          <a:prstGeom prst="donut">
            <a:avLst>
              <a:gd name="adj" fmla="val 9696"/>
            </a:avLst>
          </a:prstGeom>
          <a:blipFill>
            <a:blip r:embed="rId1" cstate="screen"/>
            <a:stretch>
              <a:fillRect/>
            </a:stretch>
          </a:blipFill>
          <a:ln>
            <a:solidFill>
              <a:srgbClr val="FCAE1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7" name="도넛 11"/>
          <p:cNvSpPr/>
          <p:nvPr/>
        </p:nvSpPr>
        <p:spPr>
          <a:xfrm>
            <a:off x="890718" y="3188324"/>
            <a:ext cx="970544" cy="970544"/>
          </a:xfrm>
          <a:prstGeom prst="donut">
            <a:avLst>
              <a:gd name="adj" fmla="val 9696"/>
            </a:avLst>
          </a:prstGeom>
          <a:blipFill>
            <a:blip r:embed="rId2" cstate="screen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0" name="도넛 14"/>
          <p:cNvSpPr/>
          <p:nvPr/>
        </p:nvSpPr>
        <p:spPr>
          <a:xfrm>
            <a:off x="3549166" y="3188324"/>
            <a:ext cx="970544" cy="970544"/>
          </a:xfrm>
          <a:prstGeom prst="donut">
            <a:avLst>
              <a:gd name="adj" fmla="val 9696"/>
            </a:avLst>
          </a:prstGeom>
          <a:blipFill>
            <a:blip r:embed="rId1" cstate="screen"/>
            <a:stretch>
              <a:fillRect/>
            </a:stretch>
          </a:blipFill>
          <a:ln>
            <a:solidFill>
              <a:srgbClr val="254E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3" name="도넛 17"/>
          <p:cNvSpPr/>
          <p:nvPr/>
        </p:nvSpPr>
        <p:spPr>
          <a:xfrm>
            <a:off x="3549166" y="1857976"/>
            <a:ext cx="970544" cy="970544"/>
          </a:xfrm>
          <a:prstGeom prst="donut">
            <a:avLst>
              <a:gd name="adj" fmla="val 9696"/>
            </a:avLst>
          </a:prstGeom>
          <a:blipFill>
            <a:blip r:embed="rId2" cstate="screen"/>
            <a:stretch>
              <a:fillRect/>
            </a:stretch>
          </a:blipFill>
          <a:ln>
            <a:solidFill>
              <a:srgbClr val="048D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14" name="그룹 18"/>
          <p:cNvGrpSpPr/>
          <p:nvPr/>
        </p:nvGrpSpPr>
        <p:grpSpPr>
          <a:xfrm>
            <a:off x="2000770" y="1991483"/>
            <a:ext cx="1548395" cy="707806"/>
            <a:chOff x="2373620" y="2533326"/>
            <a:chExt cx="2033240" cy="1089563"/>
          </a:xfrm>
        </p:grpSpPr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2373620" y="2533326"/>
              <a:ext cx="2033240" cy="3790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r>
                <a:rPr lang="zh-CN" altLang="en-US" sz="1600" b="1" dirty="0" smtClean="0">
                  <a:solidFill>
                    <a:srgbClr val="FCAE1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使资源可访问</a:t>
              </a:r>
              <a:endParaRPr lang="en-US" altLang="ko-KR" sz="1600" b="1" dirty="0">
                <a:solidFill>
                  <a:srgbClr val="FCAE1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2373620" y="2959602"/>
              <a:ext cx="1818486" cy="6632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让</a:t>
              </a:r>
              <a:r>
                <a:rPr lang="zh-CN" alt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用户方便地访问资源</a:t>
              </a:r>
              <a:endParaRPr lang="en-US" altLang="ko-K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그룹 21"/>
          <p:cNvGrpSpPr/>
          <p:nvPr/>
        </p:nvGrpSpPr>
        <p:grpSpPr>
          <a:xfrm>
            <a:off x="2000771" y="3341312"/>
            <a:ext cx="1384850" cy="677108"/>
            <a:chOff x="2373620" y="4617307"/>
            <a:chExt cx="1818488" cy="729135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2373620" y="4617307"/>
              <a:ext cx="1818488" cy="7291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r>
                <a:rPr lang="zh-CN" altLang="en-US" sz="16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开放性</a:t>
              </a:r>
              <a:endParaRPr lang="en-US" altLang="zh-CN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/>
              <a:r>
                <a:rPr lang="zh-CN" altLang="en-US" sz="14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访问接口的标准化</a:t>
              </a:r>
              <a:endParaRPr lang="en-US" altLang="ko-KR" sz="1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2373620" y="4850109"/>
              <a:ext cx="1818485" cy="1118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endParaRPr lang="en-US" altLang="ko-KR" sz="6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" name="그룹 24"/>
          <p:cNvGrpSpPr/>
          <p:nvPr/>
        </p:nvGrpSpPr>
        <p:grpSpPr>
          <a:xfrm>
            <a:off x="4688405" y="3285197"/>
            <a:ext cx="1600267" cy="779206"/>
            <a:chOff x="6934988" y="4617307"/>
            <a:chExt cx="1862665" cy="1199473"/>
          </a:xfrm>
        </p:grpSpPr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6934988" y="4617307"/>
              <a:ext cx="1818488" cy="3790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r>
                <a:rPr lang="zh-CN" altLang="en-US" sz="1600" b="1" dirty="0" smtClean="0">
                  <a:solidFill>
                    <a:srgbClr val="254EF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可扩展性</a:t>
              </a:r>
              <a:endParaRPr lang="en-US" altLang="ko-KR" sz="1600" b="1" dirty="0">
                <a:solidFill>
                  <a:srgbClr val="254EF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979167" y="5153493"/>
              <a:ext cx="1818486" cy="6632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系统在规模、地域、管理上的可扩展性</a:t>
              </a:r>
              <a:endParaRPr lang="en-US" altLang="ko-K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3" name="그룹 27"/>
          <p:cNvGrpSpPr/>
          <p:nvPr/>
        </p:nvGrpSpPr>
        <p:grpSpPr>
          <a:xfrm>
            <a:off x="4666976" y="1984494"/>
            <a:ext cx="1486496" cy="731272"/>
            <a:chOff x="6934988" y="2533326"/>
            <a:chExt cx="1818488" cy="1125685"/>
          </a:xfrm>
        </p:grpSpPr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6934988" y="2533326"/>
              <a:ext cx="1818488" cy="3790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r>
                <a:rPr lang="zh-CN" altLang="en-US" sz="1600" b="1" dirty="0" smtClean="0">
                  <a:solidFill>
                    <a:srgbClr val="048DB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透明性</a:t>
              </a:r>
              <a:endParaRPr lang="en-US" altLang="ko-KR" sz="1600" b="1" dirty="0">
                <a:solidFill>
                  <a:srgbClr val="048DB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934988" y="2995724"/>
              <a:ext cx="1818486" cy="6632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隐藏资源在网络上的分布</a:t>
              </a:r>
              <a:endParaRPr lang="en-US" altLang="ko-K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6" name="그룹 30"/>
          <p:cNvGrpSpPr/>
          <p:nvPr/>
        </p:nvGrpSpPr>
        <p:grpSpPr>
          <a:xfrm>
            <a:off x="1627942" y="1784520"/>
            <a:ext cx="309137" cy="309137"/>
            <a:chOff x="3281083" y="2474260"/>
            <a:chExt cx="582705" cy="582705"/>
          </a:xfrm>
        </p:grpSpPr>
        <p:sp>
          <p:nvSpPr>
            <p:cNvPr id="27" name="타원 31"/>
            <p:cNvSpPr/>
            <p:nvPr/>
          </p:nvSpPr>
          <p:spPr>
            <a:xfrm>
              <a:off x="3281083" y="2474260"/>
              <a:ext cx="582705" cy="5827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28" name="그룹 32"/>
            <p:cNvGrpSpPr/>
            <p:nvPr/>
          </p:nvGrpSpPr>
          <p:grpSpPr>
            <a:xfrm>
              <a:off x="3476499" y="2594151"/>
              <a:ext cx="191873" cy="342922"/>
              <a:chOff x="5573713" y="1397000"/>
              <a:chExt cx="298450" cy="533400"/>
            </a:xfrm>
            <a:solidFill>
              <a:schemeClr val="tx1"/>
            </a:solidFill>
          </p:grpSpPr>
          <p:sp>
            <p:nvSpPr>
              <p:cNvPr id="29" name="Freeform 39"/>
              <p:cNvSpPr/>
              <p:nvPr/>
            </p:nvSpPr>
            <p:spPr bwMode="auto">
              <a:xfrm>
                <a:off x="5576888" y="1676400"/>
                <a:ext cx="123825" cy="254000"/>
              </a:xfrm>
              <a:custGeom>
                <a:avLst/>
                <a:gdLst>
                  <a:gd name="T0" fmla="*/ 78 w 78"/>
                  <a:gd name="T1" fmla="*/ 20 h 160"/>
                  <a:gd name="T2" fmla="*/ 78 w 78"/>
                  <a:gd name="T3" fmla="*/ 20 h 160"/>
                  <a:gd name="T4" fmla="*/ 64 w 78"/>
                  <a:gd name="T5" fmla="*/ 8 h 160"/>
                  <a:gd name="T6" fmla="*/ 54 w 78"/>
                  <a:gd name="T7" fmla="*/ 0 h 160"/>
                  <a:gd name="T8" fmla="*/ 54 w 78"/>
                  <a:gd name="T9" fmla="*/ 0 h 160"/>
                  <a:gd name="T10" fmla="*/ 40 w 78"/>
                  <a:gd name="T11" fmla="*/ 10 h 160"/>
                  <a:gd name="T12" fmla="*/ 28 w 78"/>
                  <a:gd name="T13" fmla="*/ 22 h 160"/>
                  <a:gd name="T14" fmla="*/ 28 w 78"/>
                  <a:gd name="T15" fmla="*/ 22 h 160"/>
                  <a:gd name="T16" fmla="*/ 14 w 78"/>
                  <a:gd name="T17" fmla="*/ 38 h 160"/>
                  <a:gd name="T18" fmla="*/ 6 w 78"/>
                  <a:gd name="T19" fmla="*/ 54 h 160"/>
                  <a:gd name="T20" fmla="*/ 2 w 78"/>
                  <a:gd name="T21" fmla="*/ 68 h 160"/>
                  <a:gd name="T22" fmla="*/ 0 w 78"/>
                  <a:gd name="T23" fmla="*/ 84 h 160"/>
                  <a:gd name="T24" fmla="*/ 0 w 78"/>
                  <a:gd name="T25" fmla="*/ 84 h 160"/>
                  <a:gd name="T26" fmla="*/ 0 w 78"/>
                  <a:gd name="T27" fmla="*/ 96 h 160"/>
                  <a:gd name="T28" fmla="*/ 4 w 78"/>
                  <a:gd name="T29" fmla="*/ 108 h 160"/>
                  <a:gd name="T30" fmla="*/ 8 w 78"/>
                  <a:gd name="T31" fmla="*/ 118 h 160"/>
                  <a:gd name="T32" fmla="*/ 12 w 78"/>
                  <a:gd name="T33" fmla="*/ 128 h 160"/>
                  <a:gd name="T34" fmla="*/ 22 w 78"/>
                  <a:gd name="T35" fmla="*/ 144 h 160"/>
                  <a:gd name="T36" fmla="*/ 34 w 78"/>
                  <a:gd name="T37" fmla="*/ 156 h 160"/>
                  <a:gd name="T38" fmla="*/ 34 w 78"/>
                  <a:gd name="T39" fmla="*/ 156 h 160"/>
                  <a:gd name="T40" fmla="*/ 38 w 78"/>
                  <a:gd name="T41" fmla="*/ 158 h 160"/>
                  <a:gd name="T42" fmla="*/ 44 w 78"/>
                  <a:gd name="T43" fmla="*/ 160 h 160"/>
                  <a:gd name="T44" fmla="*/ 44 w 78"/>
                  <a:gd name="T45" fmla="*/ 160 h 160"/>
                  <a:gd name="T46" fmla="*/ 50 w 78"/>
                  <a:gd name="T47" fmla="*/ 158 h 160"/>
                  <a:gd name="T48" fmla="*/ 54 w 78"/>
                  <a:gd name="T49" fmla="*/ 156 h 160"/>
                  <a:gd name="T50" fmla="*/ 54 w 78"/>
                  <a:gd name="T51" fmla="*/ 156 h 160"/>
                  <a:gd name="T52" fmla="*/ 58 w 78"/>
                  <a:gd name="T53" fmla="*/ 150 h 160"/>
                  <a:gd name="T54" fmla="*/ 58 w 78"/>
                  <a:gd name="T55" fmla="*/ 144 h 160"/>
                  <a:gd name="T56" fmla="*/ 58 w 78"/>
                  <a:gd name="T57" fmla="*/ 138 h 160"/>
                  <a:gd name="T58" fmla="*/ 54 w 78"/>
                  <a:gd name="T59" fmla="*/ 134 h 160"/>
                  <a:gd name="T60" fmla="*/ 54 w 78"/>
                  <a:gd name="T61" fmla="*/ 134 h 160"/>
                  <a:gd name="T62" fmla="*/ 46 w 78"/>
                  <a:gd name="T63" fmla="*/ 124 h 160"/>
                  <a:gd name="T64" fmla="*/ 38 w 78"/>
                  <a:gd name="T65" fmla="*/ 112 h 160"/>
                  <a:gd name="T66" fmla="*/ 32 w 78"/>
                  <a:gd name="T67" fmla="*/ 98 h 160"/>
                  <a:gd name="T68" fmla="*/ 30 w 78"/>
                  <a:gd name="T69" fmla="*/ 92 h 160"/>
                  <a:gd name="T70" fmla="*/ 30 w 78"/>
                  <a:gd name="T71" fmla="*/ 84 h 160"/>
                  <a:gd name="T72" fmla="*/ 30 w 78"/>
                  <a:gd name="T73" fmla="*/ 84 h 160"/>
                  <a:gd name="T74" fmla="*/ 30 w 78"/>
                  <a:gd name="T75" fmla="*/ 76 h 160"/>
                  <a:gd name="T76" fmla="*/ 34 w 78"/>
                  <a:gd name="T77" fmla="*/ 66 h 160"/>
                  <a:gd name="T78" fmla="*/ 40 w 78"/>
                  <a:gd name="T79" fmla="*/ 56 h 160"/>
                  <a:gd name="T80" fmla="*/ 48 w 78"/>
                  <a:gd name="T81" fmla="*/ 44 h 160"/>
                  <a:gd name="T82" fmla="*/ 48 w 78"/>
                  <a:gd name="T83" fmla="*/ 44 h 160"/>
                  <a:gd name="T84" fmla="*/ 64 w 78"/>
                  <a:gd name="T85" fmla="*/ 30 h 160"/>
                  <a:gd name="T86" fmla="*/ 78 w 78"/>
                  <a:gd name="T87" fmla="*/ 20 h 160"/>
                  <a:gd name="T88" fmla="*/ 78 w 78"/>
                  <a:gd name="T89" fmla="*/ 2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8" h="160">
                    <a:moveTo>
                      <a:pt x="78" y="20"/>
                    </a:moveTo>
                    <a:lnTo>
                      <a:pt x="78" y="20"/>
                    </a:lnTo>
                    <a:lnTo>
                      <a:pt x="64" y="8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0" y="10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14" y="38"/>
                    </a:lnTo>
                    <a:lnTo>
                      <a:pt x="6" y="54"/>
                    </a:lnTo>
                    <a:lnTo>
                      <a:pt x="2" y="68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96"/>
                    </a:lnTo>
                    <a:lnTo>
                      <a:pt x="4" y="108"/>
                    </a:lnTo>
                    <a:lnTo>
                      <a:pt x="8" y="118"/>
                    </a:lnTo>
                    <a:lnTo>
                      <a:pt x="12" y="128"/>
                    </a:lnTo>
                    <a:lnTo>
                      <a:pt x="22" y="144"/>
                    </a:lnTo>
                    <a:lnTo>
                      <a:pt x="34" y="156"/>
                    </a:lnTo>
                    <a:lnTo>
                      <a:pt x="34" y="156"/>
                    </a:lnTo>
                    <a:lnTo>
                      <a:pt x="38" y="158"/>
                    </a:lnTo>
                    <a:lnTo>
                      <a:pt x="44" y="160"/>
                    </a:lnTo>
                    <a:lnTo>
                      <a:pt x="44" y="160"/>
                    </a:lnTo>
                    <a:lnTo>
                      <a:pt x="50" y="158"/>
                    </a:lnTo>
                    <a:lnTo>
                      <a:pt x="54" y="156"/>
                    </a:lnTo>
                    <a:lnTo>
                      <a:pt x="54" y="156"/>
                    </a:lnTo>
                    <a:lnTo>
                      <a:pt x="58" y="150"/>
                    </a:lnTo>
                    <a:lnTo>
                      <a:pt x="58" y="144"/>
                    </a:lnTo>
                    <a:lnTo>
                      <a:pt x="58" y="138"/>
                    </a:lnTo>
                    <a:lnTo>
                      <a:pt x="54" y="134"/>
                    </a:lnTo>
                    <a:lnTo>
                      <a:pt x="54" y="134"/>
                    </a:lnTo>
                    <a:lnTo>
                      <a:pt x="46" y="124"/>
                    </a:lnTo>
                    <a:lnTo>
                      <a:pt x="38" y="112"/>
                    </a:lnTo>
                    <a:lnTo>
                      <a:pt x="32" y="98"/>
                    </a:lnTo>
                    <a:lnTo>
                      <a:pt x="30" y="92"/>
                    </a:lnTo>
                    <a:lnTo>
                      <a:pt x="30" y="84"/>
                    </a:lnTo>
                    <a:lnTo>
                      <a:pt x="30" y="84"/>
                    </a:lnTo>
                    <a:lnTo>
                      <a:pt x="30" y="76"/>
                    </a:lnTo>
                    <a:lnTo>
                      <a:pt x="34" y="66"/>
                    </a:lnTo>
                    <a:lnTo>
                      <a:pt x="40" y="56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64" y="30"/>
                    </a:lnTo>
                    <a:lnTo>
                      <a:pt x="78" y="20"/>
                    </a:lnTo>
                    <a:lnTo>
                      <a:pt x="7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30" name="Freeform 40"/>
              <p:cNvSpPr/>
              <p:nvPr/>
            </p:nvSpPr>
            <p:spPr bwMode="auto">
              <a:xfrm>
                <a:off x="5745163" y="1397000"/>
                <a:ext cx="123825" cy="254000"/>
              </a:xfrm>
              <a:custGeom>
                <a:avLst/>
                <a:gdLst>
                  <a:gd name="T0" fmla="*/ 0 w 78"/>
                  <a:gd name="T1" fmla="*/ 140 h 160"/>
                  <a:gd name="T2" fmla="*/ 0 w 78"/>
                  <a:gd name="T3" fmla="*/ 140 h 160"/>
                  <a:gd name="T4" fmla="*/ 26 w 78"/>
                  <a:gd name="T5" fmla="*/ 160 h 160"/>
                  <a:gd name="T6" fmla="*/ 26 w 78"/>
                  <a:gd name="T7" fmla="*/ 160 h 160"/>
                  <a:gd name="T8" fmla="*/ 38 w 78"/>
                  <a:gd name="T9" fmla="*/ 150 h 160"/>
                  <a:gd name="T10" fmla="*/ 50 w 78"/>
                  <a:gd name="T11" fmla="*/ 140 h 160"/>
                  <a:gd name="T12" fmla="*/ 50 w 78"/>
                  <a:gd name="T13" fmla="*/ 140 h 160"/>
                  <a:gd name="T14" fmla="*/ 64 w 78"/>
                  <a:gd name="T15" fmla="*/ 124 h 160"/>
                  <a:gd name="T16" fmla="*/ 72 w 78"/>
                  <a:gd name="T17" fmla="*/ 108 h 160"/>
                  <a:gd name="T18" fmla="*/ 78 w 78"/>
                  <a:gd name="T19" fmla="*/ 92 h 160"/>
                  <a:gd name="T20" fmla="*/ 78 w 78"/>
                  <a:gd name="T21" fmla="*/ 78 h 160"/>
                  <a:gd name="T22" fmla="*/ 78 w 78"/>
                  <a:gd name="T23" fmla="*/ 78 h 160"/>
                  <a:gd name="T24" fmla="*/ 78 w 78"/>
                  <a:gd name="T25" fmla="*/ 64 h 160"/>
                  <a:gd name="T26" fmla="*/ 76 w 78"/>
                  <a:gd name="T27" fmla="*/ 54 h 160"/>
                  <a:gd name="T28" fmla="*/ 70 w 78"/>
                  <a:gd name="T29" fmla="*/ 42 h 160"/>
                  <a:gd name="T30" fmla="*/ 66 w 78"/>
                  <a:gd name="T31" fmla="*/ 34 h 160"/>
                  <a:gd name="T32" fmla="*/ 54 w 78"/>
                  <a:gd name="T33" fmla="*/ 16 h 160"/>
                  <a:gd name="T34" fmla="*/ 42 w 78"/>
                  <a:gd name="T35" fmla="*/ 4 h 160"/>
                  <a:gd name="T36" fmla="*/ 42 w 78"/>
                  <a:gd name="T37" fmla="*/ 4 h 160"/>
                  <a:gd name="T38" fmla="*/ 38 w 78"/>
                  <a:gd name="T39" fmla="*/ 0 h 160"/>
                  <a:gd name="T40" fmla="*/ 32 w 78"/>
                  <a:gd name="T41" fmla="*/ 0 h 160"/>
                  <a:gd name="T42" fmla="*/ 26 w 78"/>
                  <a:gd name="T43" fmla="*/ 0 h 160"/>
                  <a:gd name="T44" fmla="*/ 22 w 78"/>
                  <a:gd name="T45" fmla="*/ 4 h 160"/>
                  <a:gd name="T46" fmla="*/ 22 w 78"/>
                  <a:gd name="T47" fmla="*/ 4 h 160"/>
                  <a:gd name="T48" fmla="*/ 18 w 78"/>
                  <a:gd name="T49" fmla="*/ 10 h 160"/>
                  <a:gd name="T50" fmla="*/ 18 w 78"/>
                  <a:gd name="T51" fmla="*/ 16 h 160"/>
                  <a:gd name="T52" fmla="*/ 18 w 78"/>
                  <a:gd name="T53" fmla="*/ 20 h 160"/>
                  <a:gd name="T54" fmla="*/ 22 w 78"/>
                  <a:gd name="T55" fmla="*/ 26 h 160"/>
                  <a:gd name="T56" fmla="*/ 22 w 78"/>
                  <a:gd name="T57" fmla="*/ 26 h 160"/>
                  <a:gd name="T58" fmla="*/ 32 w 78"/>
                  <a:gd name="T59" fmla="*/ 36 h 160"/>
                  <a:gd name="T60" fmla="*/ 40 w 78"/>
                  <a:gd name="T61" fmla="*/ 50 h 160"/>
                  <a:gd name="T62" fmla="*/ 46 w 78"/>
                  <a:gd name="T63" fmla="*/ 62 h 160"/>
                  <a:gd name="T64" fmla="*/ 48 w 78"/>
                  <a:gd name="T65" fmla="*/ 70 h 160"/>
                  <a:gd name="T66" fmla="*/ 48 w 78"/>
                  <a:gd name="T67" fmla="*/ 78 h 160"/>
                  <a:gd name="T68" fmla="*/ 48 w 78"/>
                  <a:gd name="T69" fmla="*/ 78 h 160"/>
                  <a:gd name="T70" fmla="*/ 48 w 78"/>
                  <a:gd name="T71" fmla="*/ 86 h 160"/>
                  <a:gd name="T72" fmla="*/ 44 w 78"/>
                  <a:gd name="T73" fmla="*/ 96 h 160"/>
                  <a:gd name="T74" fmla="*/ 38 w 78"/>
                  <a:gd name="T75" fmla="*/ 106 h 160"/>
                  <a:gd name="T76" fmla="*/ 28 w 78"/>
                  <a:gd name="T77" fmla="*/ 118 h 160"/>
                  <a:gd name="T78" fmla="*/ 28 w 78"/>
                  <a:gd name="T79" fmla="*/ 118 h 160"/>
                  <a:gd name="T80" fmla="*/ 16 w 78"/>
                  <a:gd name="T81" fmla="*/ 130 h 160"/>
                  <a:gd name="T82" fmla="*/ 0 w 78"/>
                  <a:gd name="T83" fmla="*/ 140 h 160"/>
                  <a:gd name="T84" fmla="*/ 0 w 78"/>
                  <a:gd name="T85" fmla="*/ 14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160">
                    <a:moveTo>
                      <a:pt x="0" y="140"/>
                    </a:moveTo>
                    <a:lnTo>
                      <a:pt x="0" y="140"/>
                    </a:lnTo>
                    <a:lnTo>
                      <a:pt x="26" y="160"/>
                    </a:lnTo>
                    <a:lnTo>
                      <a:pt x="26" y="160"/>
                    </a:lnTo>
                    <a:lnTo>
                      <a:pt x="38" y="150"/>
                    </a:lnTo>
                    <a:lnTo>
                      <a:pt x="50" y="140"/>
                    </a:lnTo>
                    <a:lnTo>
                      <a:pt x="50" y="140"/>
                    </a:lnTo>
                    <a:lnTo>
                      <a:pt x="64" y="124"/>
                    </a:lnTo>
                    <a:lnTo>
                      <a:pt x="72" y="108"/>
                    </a:lnTo>
                    <a:lnTo>
                      <a:pt x="78" y="92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64"/>
                    </a:lnTo>
                    <a:lnTo>
                      <a:pt x="76" y="54"/>
                    </a:lnTo>
                    <a:lnTo>
                      <a:pt x="70" y="42"/>
                    </a:lnTo>
                    <a:lnTo>
                      <a:pt x="66" y="34"/>
                    </a:lnTo>
                    <a:lnTo>
                      <a:pt x="54" y="16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2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36"/>
                    </a:lnTo>
                    <a:lnTo>
                      <a:pt x="40" y="50"/>
                    </a:lnTo>
                    <a:lnTo>
                      <a:pt x="46" y="62"/>
                    </a:lnTo>
                    <a:lnTo>
                      <a:pt x="48" y="70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48" y="86"/>
                    </a:lnTo>
                    <a:lnTo>
                      <a:pt x="44" y="96"/>
                    </a:lnTo>
                    <a:lnTo>
                      <a:pt x="38" y="106"/>
                    </a:lnTo>
                    <a:lnTo>
                      <a:pt x="28" y="118"/>
                    </a:lnTo>
                    <a:lnTo>
                      <a:pt x="28" y="118"/>
                    </a:lnTo>
                    <a:lnTo>
                      <a:pt x="16" y="130"/>
                    </a:lnTo>
                    <a:lnTo>
                      <a:pt x="0" y="140"/>
                    </a:lnTo>
                    <a:lnTo>
                      <a:pt x="0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31" name="Freeform 41"/>
              <p:cNvSpPr/>
              <p:nvPr/>
            </p:nvSpPr>
            <p:spPr bwMode="auto">
              <a:xfrm>
                <a:off x="5573713" y="1463675"/>
                <a:ext cx="298450" cy="406400"/>
              </a:xfrm>
              <a:custGeom>
                <a:avLst/>
                <a:gdLst>
                  <a:gd name="T0" fmla="*/ 152 w 188"/>
                  <a:gd name="T1" fmla="*/ 152 h 256"/>
                  <a:gd name="T2" fmla="*/ 118 w 188"/>
                  <a:gd name="T3" fmla="*/ 124 h 256"/>
                  <a:gd name="T4" fmla="*/ 76 w 188"/>
                  <a:gd name="T5" fmla="*/ 92 h 256"/>
                  <a:gd name="T6" fmla="*/ 42 w 188"/>
                  <a:gd name="T7" fmla="*/ 62 h 256"/>
                  <a:gd name="T8" fmla="*/ 36 w 188"/>
                  <a:gd name="T9" fmla="*/ 54 h 256"/>
                  <a:gd name="T10" fmla="*/ 32 w 188"/>
                  <a:gd name="T11" fmla="*/ 40 h 256"/>
                  <a:gd name="T12" fmla="*/ 30 w 188"/>
                  <a:gd name="T13" fmla="*/ 30 h 256"/>
                  <a:gd name="T14" fmla="*/ 32 w 188"/>
                  <a:gd name="T15" fmla="*/ 18 h 256"/>
                  <a:gd name="T16" fmla="*/ 30 w 188"/>
                  <a:gd name="T17" fmla="*/ 6 h 256"/>
                  <a:gd name="T18" fmla="*/ 20 w 188"/>
                  <a:gd name="T19" fmla="*/ 0 h 256"/>
                  <a:gd name="T20" fmla="*/ 14 w 188"/>
                  <a:gd name="T21" fmla="*/ 0 h 256"/>
                  <a:gd name="T22" fmla="*/ 6 w 188"/>
                  <a:gd name="T23" fmla="*/ 6 h 256"/>
                  <a:gd name="T24" fmla="*/ 2 w 188"/>
                  <a:gd name="T25" fmla="*/ 10 h 256"/>
                  <a:gd name="T26" fmla="*/ 0 w 188"/>
                  <a:gd name="T27" fmla="*/ 30 h 256"/>
                  <a:gd name="T28" fmla="*/ 6 w 188"/>
                  <a:gd name="T29" fmla="*/ 58 h 256"/>
                  <a:gd name="T30" fmla="*/ 18 w 188"/>
                  <a:gd name="T31" fmla="*/ 80 h 256"/>
                  <a:gd name="T32" fmla="*/ 26 w 188"/>
                  <a:gd name="T33" fmla="*/ 90 h 256"/>
                  <a:gd name="T34" fmla="*/ 58 w 188"/>
                  <a:gd name="T35" fmla="*/ 118 h 256"/>
                  <a:gd name="T36" fmla="*/ 100 w 188"/>
                  <a:gd name="T37" fmla="*/ 150 h 256"/>
                  <a:gd name="T38" fmla="*/ 132 w 188"/>
                  <a:gd name="T39" fmla="*/ 174 h 256"/>
                  <a:gd name="T40" fmla="*/ 140 w 188"/>
                  <a:gd name="T41" fmla="*/ 184 h 256"/>
                  <a:gd name="T42" fmla="*/ 154 w 188"/>
                  <a:gd name="T43" fmla="*/ 210 h 256"/>
                  <a:gd name="T44" fmla="*/ 158 w 188"/>
                  <a:gd name="T45" fmla="*/ 226 h 256"/>
                  <a:gd name="T46" fmla="*/ 156 w 188"/>
                  <a:gd name="T47" fmla="*/ 236 h 256"/>
                  <a:gd name="T48" fmla="*/ 156 w 188"/>
                  <a:gd name="T49" fmla="*/ 242 h 256"/>
                  <a:gd name="T50" fmla="*/ 162 w 188"/>
                  <a:gd name="T51" fmla="*/ 252 h 256"/>
                  <a:gd name="T52" fmla="*/ 166 w 188"/>
                  <a:gd name="T53" fmla="*/ 256 h 256"/>
                  <a:gd name="T54" fmla="*/ 170 w 188"/>
                  <a:gd name="T55" fmla="*/ 256 h 256"/>
                  <a:gd name="T56" fmla="*/ 180 w 188"/>
                  <a:gd name="T57" fmla="*/ 252 h 256"/>
                  <a:gd name="T58" fmla="*/ 186 w 188"/>
                  <a:gd name="T59" fmla="*/ 244 h 256"/>
                  <a:gd name="T60" fmla="*/ 186 w 188"/>
                  <a:gd name="T61" fmla="*/ 234 h 256"/>
                  <a:gd name="T62" fmla="*/ 188 w 188"/>
                  <a:gd name="T63" fmla="*/ 226 h 256"/>
                  <a:gd name="T64" fmla="*/ 184 w 188"/>
                  <a:gd name="T65" fmla="*/ 200 h 256"/>
                  <a:gd name="T66" fmla="*/ 174 w 188"/>
                  <a:gd name="T67" fmla="*/ 180 h 256"/>
                  <a:gd name="T68" fmla="*/ 152 w 188"/>
                  <a:gd name="T69" fmla="*/ 15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8" h="256">
                    <a:moveTo>
                      <a:pt x="152" y="152"/>
                    </a:moveTo>
                    <a:lnTo>
                      <a:pt x="152" y="152"/>
                    </a:lnTo>
                    <a:lnTo>
                      <a:pt x="136" y="140"/>
                    </a:lnTo>
                    <a:lnTo>
                      <a:pt x="118" y="124"/>
                    </a:lnTo>
                    <a:lnTo>
                      <a:pt x="76" y="92"/>
                    </a:lnTo>
                    <a:lnTo>
                      <a:pt x="76" y="92"/>
                    </a:lnTo>
                    <a:lnTo>
                      <a:pt x="56" y="76"/>
                    </a:lnTo>
                    <a:lnTo>
                      <a:pt x="42" y="62"/>
                    </a:lnTo>
                    <a:lnTo>
                      <a:pt x="42" y="62"/>
                    </a:lnTo>
                    <a:lnTo>
                      <a:pt x="36" y="54"/>
                    </a:lnTo>
                    <a:lnTo>
                      <a:pt x="34" y="46"/>
                    </a:lnTo>
                    <a:lnTo>
                      <a:pt x="32" y="40"/>
                    </a:lnTo>
                    <a:lnTo>
                      <a:pt x="30" y="30"/>
                    </a:lnTo>
                    <a:lnTo>
                      <a:pt x="30" y="30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32" y="12"/>
                    </a:lnTo>
                    <a:lnTo>
                      <a:pt x="30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44"/>
                    </a:lnTo>
                    <a:lnTo>
                      <a:pt x="6" y="58"/>
                    </a:lnTo>
                    <a:lnTo>
                      <a:pt x="10" y="70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26" y="90"/>
                    </a:lnTo>
                    <a:lnTo>
                      <a:pt x="36" y="100"/>
                    </a:lnTo>
                    <a:lnTo>
                      <a:pt x="58" y="118"/>
                    </a:lnTo>
                    <a:lnTo>
                      <a:pt x="58" y="118"/>
                    </a:lnTo>
                    <a:lnTo>
                      <a:pt x="100" y="150"/>
                    </a:lnTo>
                    <a:lnTo>
                      <a:pt x="118" y="164"/>
                    </a:lnTo>
                    <a:lnTo>
                      <a:pt x="132" y="174"/>
                    </a:lnTo>
                    <a:lnTo>
                      <a:pt x="132" y="174"/>
                    </a:lnTo>
                    <a:lnTo>
                      <a:pt x="140" y="184"/>
                    </a:lnTo>
                    <a:lnTo>
                      <a:pt x="148" y="196"/>
                    </a:lnTo>
                    <a:lnTo>
                      <a:pt x="154" y="210"/>
                    </a:lnTo>
                    <a:lnTo>
                      <a:pt x="156" y="218"/>
                    </a:lnTo>
                    <a:lnTo>
                      <a:pt x="158" y="226"/>
                    </a:lnTo>
                    <a:lnTo>
                      <a:pt x="158" y="226"/>
                    </a:lnTo>
                    <a:lnTo>
                      <a:pt x="156" y="236"/>
                    </a:lnTo>
                    <a:lnTo>
                      <a:pt x="156" y="236"/>
                    </a:lnTo>
                    <a:lnTo>
                      <a:pt x="156" y="242"/>
                    </a:lnTo>
                    <a:lnTo>
                      <a:pt x="158" y="248"/>
                    </a:lnTo>
                    <a:lnTo>
                      <a:pt x="162" y="252"/>
                    </a:lnTo>
                    <a:lnTo>
                      <a:pt x="166" y="256"/>
                    </a:lnTo>
                    <a:lnTo>
                      <a:pt x="166" y="256"/>
                    </a:lnTo>
                    <a:lnTo>
                      <a:pt x="170" y="256"/>
                    </a:lnTo>
                    <a:lnTo>
                      <a:pt x="170" y="256"/>
                    </a:lnTo>
                    <a:lnTo>
                      <a:pt x="176" y="256"/>
                    </a:lnTo>
                    <a:lnTo>
                      <a:pt x="180" y="252"/>
                    </a:lnTo>
                    <a:lnTo>
                      <a:pt x="182" y="250"/>
                    </a:lnTo>
                    <a:lnTo>
                      <a:pt x="186" y="244"/>
                    </a:lnTo>
                    <a:lnTo>
                      <a:pt x="186" y="244"/>
                    </a:lnTo>
                    <a:lnTo>
                      <a:pt x="186" y="234"/>
                    </a:lnTo>
                    <a:lnTo>
                      <a:pt x="188" y="226"/>
                    </a:lnTo>
                    <a:lnTo>
                      <a:pt x="188" y="226"/>
                    </a:lnTo>
                    <a:lnTo>
                      <a:pt x="186" y="212"/>
                    </a:lnTo>
                    <a:lnTo>
                      <a:pt x="184" y="200"/>
                    </a:lnTo>
                    <a:lnTo>
                      <a:pt x="180" y="190"/>
                    </a:lnTo>
                    <a:lnTo>
                      <a:pt x="174" y="180"/>
                    </a:lnTo>
                    <a:lnTo>
                      <a:pt x="162" y="164"/>
                    </a:lnTo>
                    <a:lnTo>
                      <a:pt x="152" y="152"/>
                    </a:lnTo>
                    <a:lnTo>
                      <a:pt x="152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32" name="Freeform 42"/>
              <p:cNvSpPr/>
              <p:nvPr/>
            </p:nvSpPr>
            <p:spPr bwMode="auto">
              <a:xfrm>
                <a:off x="5649913" y="1454150"/>
                <a:ext cx="117475" cy="47625"/>
              </a:xfrm>
              <a:custGeom>
                <a:avLst/>
                <a:gdLst>
                  <a:gd name="T0" fmla="*/ 8 w 74"/>
                  <a:gd name="T1" fmla="*/ 30 h 30"/>
                  <a:gd name="T2" fmla="*/ 8 w 74"/>
                  <a:gd name="T3" fmla="*/ 30 h 30"/>
                  <a:gd name="T4" fmla="*/ 10 w 74"/>
                  <a:gd name="T5" fmla="*/ 30 h 30"/>
                  <a:gd name="T6" fmla="*/ 68 w 74"/>
                  <a:gd name="T7" fmla="*/ 14 h 30"/>
                  <a:gd name="T8" fmla="*/ 68 w 74"/>
                  <a:gd name="T9" fmla="*/ 14 h 30"/>
                  <a:gd name="T10" fmla="*/ 70 w 74"/>
                  <a:gd name="T11" fmla="*/ 12 h 30"/>
                  <a:gd name="T12" fmla="*/ 72 w 74"/>
                  <a:gd name="T13" fmla="*/ 10 h 30"/>
                  <a:gd name="T14" fmla="*/ 74 w 74"/>
                  <a:gd name="T15" fmla="*/ 8 h 30"/>
                  <a:gd name="T16" fmla="*/ 74 w 74"/>
                  <a:gd name="T17" fmla="*/ 4 h 30"/>
                  <a:gd name="T18" fmla="*/ 74 w 74"/>
                  <a:gd name="T19" fmla="*/ 4 h 30"/>
                  <a:gd name="T20" fmla="*/ 72 w 74"/>
                  <a:gd name="T21" fmla="*/ 2 h 30"/>
                  <a:gd name="T22" fmla="*/ 70 w 74"/>
                  <a:gd name="T23" fmla="*/ 0 h 30"/>
                  <a:gd name="T24" fmla="*/ 68 w 74"/>
                  <a:gd name="T25" fmla="*/ 0 h 30"/>
                  <a:gd name="T26" fmla="*/ 64 w 74"/>
                  <a:gd name="T27" fmla="*/ 0 h 30"/>
                  <a:gd name="T28" fmla="*/ 4 w 74"/>
                  <a:gd name="T29" fmla="*/ 16 h 30"/>
                  <a:gd name="T30" fmla="*/ 4 w 74"/>
                  <a:gd name="T31" fmla="*/ 16 h 30"/>
                  <a:gd name="T32" fmla="*/ 2 w 74"/>
                  <a:gd name="T33" fmla="*/ 16 h 30"/>
                  <a:gd name="T34" fmla="*/ 0 w 74"/>
                  <a:gd name="T35" fmla="*/ 18 h 30"/>
                  <a:gd name="T36" fmla="*/ 0 w 74"/>
                  <a:gd name="T37" fmla="*/ 22 h 30"/>
                  <a:gd name="T38" fmla="*/ 0 w 74"/>
                  <a:gd name="T39" fmla="*/ 24 h 30"/>
                  <a:gd name="T40" fmla="*/ 0 w 74"/>
                  <a:gd name="T41" fmla="*/ 24 h 30"/>
                  <a:gd name="T42" fmla="*/ 2 w 74"/>
                  <a:gd name="T43" fmla="*/ 28 h 30"/>
                  <a:gd name="T44" fmla="*/ 8 w 74"/>
                  <a:gd name="T45" fmla="*/ 30 h 30"/>
                  <a:gd name="T46" fmla="*/ 8 w 74"/>
                  <a:gd name="T4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4" h="30">
                    <a:moveTo>
                      <a:pt x="8" y="30"/>
                    </a:moveTo>
                    <a:lnTo>
                      <a:pt x="8" y="30"/>
                    </a:lnTo>
                    <a:lnTo>
                      <a:pt x="10" y="3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70" y="12"/>
                    </a:lnTo>
                    <a:lnTo>
                      <a:pt x="72" y="10"/>
                    </a:lnTo>
                    <a:lnTo>
                      <a:pt x="74" y="8"/>
                    </a:lnTo>
                    <a:lnTo>
                      <a:pt x="74" y="4"/>
                    </a:lnTo>
                    <a:lnTo>
                      <a:pt x="74" y="4"/>
                    </a:lnTo>
                    <a:lnTo>
                      <a:pt x="72" y="2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4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33" name="Freeform 43"/>
              <p:cNvSpPr/>
              <p:nvPr/>
            </p:nvSpPr>
            <p:spPr bwMode="auto">
              <a:xfrm>
                <a:off x="5668963" y="1743075"/>
                <a:ext cx="85725" cy="31750"/>
              </a:xfrm>
              <a:custGeom>
                <a:avLst/>
                <a:gdLst>
                  <a:gd name="T0" fmla="*/ 8 w 54"/>
                  <a:gd name="T1" fmla="*/ 6 h 20"/>
                  <a:gd name="T2" fmla="*/ 8 w 54"/>
                  <a:gd name="T3" fmla="*/ 6 h 20"/>
                  <a:gd name="T4" fmla="*/ 4 w 54"/>
                  <a:gd name="T5" fmla="*/ 6 h 20"/>
                  <a:gd name="T6" fmla="*/ 2 w 54"/>
                  <a:gd name="T7" fmla="*/ 8 h 20"/>
                  <a:gd name="T8" fmla="*/ 0 w 54"/>
                  <a:gd name="T9" fmla="*/ 12 h 20"/>
                  <a:gd name="T10" fmla="*/ 0 w 54"/>
                  <a:gd name="T11" fmla="*/ 14 h 20"/>
                  <a:gd name="T12" fmla="*/ 0 w 54"/>
                  <a:gd name="T13" fmla="*/ 14 h 20"/>
                  <a:gd name="T14" fmla="*/ 4 w 54"/>
                  <a:gd name="T15" fmla="*/ 20 h 20"/>
                  <a:gd name="T16" fmla="*/ 8 w 54"/>
                  <a:gd name="T17" fmla="*/ 20 h 20"/>
                  <a:gd name="T18" fmla="*/ 8 w 54"/>
                  <a:gd name="T19" fmla="*/ 20 h 20"/>
                  <a:gd name="T20" fmla="*/ 10 w 54"/>
                  <a:gd name="T21" fmla="*/ 20 h 20"/>
                  <a:gd name="T22" fmla="*/ 48 w 54"/>
                  <a:gd name="T23" fmla="*/ 14 h 20"/>
                  <a:gd name="T24" fmla="*/ 48 w 54"/>
                  <a:gd name="T25" fmla="*/ 14 h 20"/>
                  <a:gd name="T26" fmla="*/ 52 w 54"/>
                  <a:gd name="T27" fmla="*/ 14 h 20"/>
                  <a:gd name="T28" fmla="*/ 54 w 54"/>
                  <a:gd name="T29" fmla="*/ 12 h 20"/>
                  <a:gd name="T30" fmla="*/ 54 w 54"/>
                  <a:gd name="T31" fmla="*/ 8 h 20"/>
                  <a:gd name="T32" fmla="*/ 54 w 54"/>
                  <a:gd name="T33" fmla="*/ 6 h 20"/>
                  <a:gd name="T34" fmla="*/ 54 w 54"/>
                  <a:gd name="T35" fmla="*/ 6 h 20"/>
                  <a:gd name="T36" fmla="*/ 54 w 54"/>
                  <a:gd name="T37" fmla="*/ 2 h 20"/>
                  <a:gd name="T38" fmla="*/ 52 w 54"/>
                  <a:gd name="T39" fmla="*/ 0 h 20"/>
                  <a:gd name="T40" fmla="*/ 50 w 54"/>
                  <a:gd name="T41" fmla="*/ 0 h 20"/>
                  <a:gd name="T42" fmla="*/ 46 w 54"/>
                  <a:gd name="T43" fmla="*/ 0 h 20"/>
                  <a:gd name="T44" fmla="*/ 8 w 54"/>
                  <a:gd name="T45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20">
                    <a:moveTo>
                      <a:pt x="8" y="6"/>
                    </a:moveTo>
                    <a:lnTo>
                      <a:pt x="8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52" y="14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4" y="6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34" name="Freeform 44"/>
              <p:cNvSpPr/>
              <p:nvPr/>
            </p:nvSpPr>
            <p:spPr bwMode="auto">
              <a:xfrm>
                <a:off x="5678488" y="1831975"/>
                <a:ext cx="120650" cy="47625"/>
              </a:xfrm>
              <a:custGeom>
                <a:avLst/>
                <a:gdLst>
                  <a:gd name="T0" fmla="*/ 76 w 76"/>
                  <a:gd name="T1" fmla="*/ 6 h 30"/>
                  <a:gd name="T2" fmla="*/ 76 w 76"/>
                  <a:gd name="T3" fmla="*/ 6 h 30"/>
                  <a:gd name="T4" fmla="*/ 74 w 76"/>
                  <a:gd name="T5" fmla="*/ 2 h 30"/>
                  <a:gd name="T6" fmla="*/ 72 w 76"/>
                  <a:gd name="T7" fmla="*/ 0 h 30"/>
                  <a:gd name="T8" fmla="*/ 70 w 76"/>
                  <a:gd name="T9" fmla="*/ 0 h 30"/>
                  <a:gd name="T10" fmla="*/ 66 w 76"/>
                  <a:gd name="T11" fmla="*/ 0 h 30"/>
                  <a:gd name="T12" fmla="*/ 6 w 76"/>
                  <a:gd name="T13" fmla="*/ 14 h 30"/>
                  <a:gd name="T14" fmla="*/ 6 w 76"/>
                  <a:gd name="T15" fmla="*/ 14 h 30"/>
                  <a:gd name="T16" fmla="*/ 4 w 76"/>
                  <a:gd name="T17" fmla="*/ 16 h 30"/>
                  <a:gd name="T18" fmla="*/ 2 w 76"/>
                  <a:gd name="T19" fmla="*/ 18 h 30"/>
                  <a:gd name="T20" fmla="*/ 0 w 76"/>
                  <a:gd name="T21" fmla="*/ 20 h 30"/>
                  <a:gd name="T22" fmla="*/ 0 w 76"/>
                  <a:gd name="T23" fmla="*/ 24 h 30"/>
                  <a:gd name="T24" fmla="*/ 0 w 76"/>
                  <a:gd name="T25" fmla="*/ 24 h 30"/>
                  <a:gd name="T26" fmla="*/ 4 w 76"/>
                  <a:gd name="T27" fmla="*/ 28 h 30"/>
                  <a:gd name="T28" fmla="*/ 8 w 76"/>
                  <a:gd name="T29" fmla="*/ 30 h 30"/>
                  <a:gd name="T30" fmla="*/ 8 w 76"/>
                  <a:gd name="T31" fmla="*/ 30 h 30"/>
                  <a:gd name="T32" fmla="*/ 10 w 76"/>
                  <a:gd name="T33" fmla="*/ 30 h 30"/>
                  <a:gd name="T34" fmla="*/ 70 w 76"/>
                  <a:gd name="T35" fmla="*/ 14 h 30"/>
                  <a:gd name="T36" fmla="*/ 70 w 76"/>
                  <a:gd name="T37" fmla="*/ 14 h 30"/>
                  <a:gd name="T38" fmla="*/ 72 w 76"/>
                  <a:gd name="T39" fmla="*/ 14 h 30"/>
                  <a:gd name="T40" fmla="*/ 74 w 76"/>
                  <a:gd name="T41" fmla="*/ 12 h 30"/>
                  <a:gd name="T42" fmla="*/ 76 w 76"/>
                  <a:gd name="T43" fmla="*/ 8 h 30"/>
                  <a:gd name="T44" fmla="*/ 76 w 76"/>
                  <a:gd name="T45" fmla="*/ 6 h 30"/>
                  <a:gd name="T46" fmla="*/ 76 w 76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30">
                    <a:moveTo>
                      <a:pt x="76" y="6"/>
                    </a:moveTo>
                    <a:lnTo>
                      <a:pt x="76" y="6"/>
                    </a:lnTo>
                    <a:lnTo>
                      <a:pt x="74" y="2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4" y="28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70" y="14"/>
                    </a:lnTo>
                    <a:lnTo>
                      <a:pt x="70" y="14"/>
                    </a:lnTo>
                    <a:lnTo>
                      <a:pt x="72" y="14"/>
                    </a:lnTo>
                    <a:lnTo>
                      <a:pt x="74" y="12"/>
                    </a:lnTo>
                    <a:lnTo>
                      <a:pt x="76" y="8"/>
                    </a:lnTo>
                    <a:lnTo>
                      <a:pt x="76" y="6"/>
                    </a:lnTo>
                    <a:lnTo>
                      <a:pt x="7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35" name="Freeform 45"/>
              <p:cNvSpPr/>
              <p:nvPr/>
            </p:nvSpPr>
            <p:spPr bwMode="auto">
              <a:xfrm>
                <a:off x="5656263" y="1501775"/>
                <a:ext cx="139700" cy="47625"/>
              </a:xfrm>
              <a:custGeom>
                <a:avLst/>
                <a:gdLst>
                  <a:gd name="T0" fmla="*/ 0 w 88"/>
                  <a:gd name="T1" fmla="*/ 24 h 30"/>
                  <a:gd name="T2" fmla="*/ 0 w 88"/>
                  <a:gd name="T3" fmla="*/ 24 h 30"/>
                  <a:gd name="T4" fmla="*/ 2 w 88"/>
                  <a:gd name="T5" fmla="*/ 28 h 30"/>
                  <a:gd name="T6" fmla="*/ 6 w 88"/>
                  <a:gd name="T7" fmla="*/ 30 h 30"/>
                  <a:gd name="T8" fmla="*/ 6 w 88"/>
                  <a:gd name="T9" fmla="*/ 30 h 30"/>
                  <a:gd name="T10" fmla="*/ 8 w 88"/>
                  <a:gd name="T11" fmla="*/ 30 h 30"/>
                  <a:gd name="T12" fmla="*/ 82 w 88"/>
                  <a:gd name="T13" fmla="*/ 16 h 30"/>
                  <a:gd name="T14" fmla="*/ 82 w 88"/>
                  <a:gd name="T15" fmla="*/ 16 h 30"/>
                  <a:gd name="T16" fmla="*/ 86 w 88"/>
                  <a:gd name="T17" fmla="*/ 14 h 30"/>
                  <a:gd name="T18" fmla="*/ 88 w 88"/>
                  <a:gd name="T19" fmla="*/ 12 h 30"/>
                  <a:gd name="T20" fmla="*/ 88 w 88"/>
                  <a:gd name="T21" fmla="*/ 10 h 30"/>
                  <a:gd name="T22" fmla="*/ 88 w 88"/>
                  <a:gd name="T23" fmla="*/ 6 h 30"/>
                  <a:gd name="T24" fmla="*/ 88 w 88"/>
                  <a:gd name="T25" fmla="*/ 6 h 30"/>
                  <a:gd name="T26" fmla="*/ 88 w 88"/>
                  <a:gd name="T27" fmla="*/ 4 h 30"/>
                  <a:gd name="T28" fmla="*/ 86 w 88"/>
                  <a:gd name="T29" fmla="*/ 2 h 30"/>
                  <a:gd name="T30" fmla="*/ 82 w 88"/>
                  <a:gd name="T31" fmla="*/ 0 h 30"/>
                  <a:gd name="T32" fmla="*/ 80 w 88"/>
                  <a:gd name="T33" fmla="*/ 0 h 30"/>
                  <a:gd name="T34" fmla="*/ 6 w 88"/>
                  <a:gd name="T35" fmla="*/ 14 h 30"/>
                  <a:gd name="T36" fmla="*/ 6 w 88"/>
                  <a:gd name="T37" fmla="*/ 14 h 30"/>
                  <a:gd name="T38" fmla="*/ 2 w 88"/>
                  <a:gd name="T39" fmla="*/ 16 h 30"/>
                  <a:gd name="T40" fmla="*/ 0 w 88"/>
                  <a:gd name="T41" fmla="*/ 18 h 30"/>
                  <a:gd name="T42" fmla="*/ 0 w 88"/>
                  <a:gd name="T43" fmla="*/ 20 h 30"/>
                  <a:gd name="T44" fmla="*/ 0 w 88"/>
                  <a:gd name="T45" fmla="*/ 24 h 30"/>
                  <a:gd name="T46" fmla="*/ 0 w 88"/>
                  <a:gd name="T47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8" h="30">
                    <a:moveTo>
                      <a:pt x="0" y="24"/>
                    </a:moveTo>
                    <a:lnTo>
                      <a:pt x="0" y="24"/>
                    </a:lnTo>
                    <a:lnTo>
                      <a:pt x="2" y="28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30"/>
                    </a:lnTo>
                    <a:lnTo>
                      <a:pt x="82" y="16"/>
                    </a:lnTo>
                    <a:lnTo>
                      <a:pt x="82" y="16"/>
                    </a:lnTo>
                    <a:lnTo>
                      <a:pt x="86" y="14"/>
                    </a:lnTo>
                    <a:lnTo>
                      <a:pt x="88" y="12"/>
                    </a:lnTo>
                    <a:lnTo>
                      <a:pt x="88" y="10"/>
                    </a:lnTo>
                    <a:lnTo>
                      <a:pt x="88" y="6"/>
                    </a:lnTo>
                    <a:lnTo>
                      <a:pt x="88" y="6"/>
                    </a:lnTo>
                    <a:lnTo>
                      <a:pt x="88" y="4"/>
                    </a:lnTo>
                    <a:lnTo>
                      <a:pt x="86" y="2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36" name="Freeform 46"/>
              <p:cNvSpPr/>
              <p:nvPr/>
            </p:nvSpPr>
            <p:spPr bwMode="auto">
              <a:xfrm>
                <a:off x="5691188" y="1558925"/>
                <a:ext cx="85725" cy="31750"/>
              </a:xfrm>
              <a:custGeom>
                <a:avLst/>
                <a:gdLst>
                  <a:gd name="T0" fmla="*/ 54 w 54"/>
                  <a:gd name="T1" fmla="*/ 6 h 20"/>
                  <a:gd name="T2" fmla="*/ 54 w 54"/>
                  <a:gd name="T3" fmla="*/ 6 h 20"/>
                  <a:gd name="T4" fmla="*/ 54 w 54"/>
                  <a:gd name="T5" fmla="*/ 4 h 20"/>
                  <a:gd name="T6" fmla="*/ 52 w 54"/>
                  <a:gd name="T7" fmla="*/ 0 h 20"/>
                  <a:gd name="T8" fmla="*/ 48 w 54"/>
                  <a:gd name="T9" fmla="*/ 0 h 20"/>
                  <a:gd name="T10" fmla="*/ 46 w 54"/>
                  <a:gd name="T11" fmla="*/ 0 h 20"/>
                  <a:gd name="T12" fmla="*/ 8 w 54"/>
                  <a:gd name="T13" fmla="*/ 4 h 20"/>
                  <a:gd name="T14" fmla="*/ 8 w 54"/>
                  <a:gd name="T15" fmla="*/ 4 h 20"/>
                  <a:gd name="T16" fmla="*/ 4 w 54"/>
                  <a:gd name="T17" fmla="*/ 4 h 20"/>
                  <a:gd name="T18" fmla="*/ 2 w 54"/>
                  <a:gd name="T19" fmla="*/ 6 h 20"/>
                  <a:gd name="T20" fmla="*/ 0 w 54"/>
                  <a:gd name="T21" fmla="*/ 10 h 20"/>
                  <a:gd name="T22" fmla="*/ 0 w 54"/>
                  <a:gd name="T23" fmla="*/ 12 h 20"/>
                  <a:gd name="T24" fmla="*/ 0 w 54"/>
                  <a:gd name="T25" fmla="*/ 12 h 20"/>
                  <a:gd name="T26" fmla="*/ 4 w 54"/>
                  <a:gd name="T27" fmla="*/ 18 h 20"/>
                  <a:gd name="T28" fmla="*/ 8 w 54"/>
                  <a:gd name="T29" fmla="*/ 20 h 20"/>
                  <a:gd name="T30" fmla="*/ 8 w 54"/>
                  <a:gd name="T31" fmla="*/ 20 h 20"/>
                  <a:gd name="T32" fmla="*/ 10 w 54"/>
                  <a:gd name="T33" fmla="*/ 20 h 20"/>
                  <a:gd name="T34" fmla="*/ 48 w 54"/>
                  <a:gd name="T35" fmla="*/ 14 h 20"/>
                  <a:gd name="T36" fmla="*/ 48 w 54"/>
                  <a:gd name="T37" fmla="*/ 14 h 20"/>
                  <a:gd name="T38" fmla="*/ 50 w 54"/>
                  <a:gd name="T39" fmla="*/ 14 h 20"/>
                  <a:gd name="T40" fmla="*/ 52 w 54"/>
                  <a:gd name="T41" fmla="*/ 12 h 20"/>
                  <a:gd name="T42" fmla="*/ 54 w 54"/>
                  <a:gd name="T43" fmla="*/ 10 h 20"/>
                  <a:gd name="T44" fmla="*/ 54 w 54"/>
                  <a:gd name="T45" fmla="*/ 6 h 20"/>
                  <a:gd name="T46" fmla="*/ 54 w 54"/>
                  <a:gd name="T4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54" y="6"/>
                    </a:moveTo>
                    <a:lnTo>
                      <a:pt x="54" y="6"/>
                    </a:lnTo>
                    <a:lnTo>
                      <a:pt x="54" y="4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2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37" name="Freeform 47"/>
              <p:cNvSpPr/>
              <p:nvPr/>
            </p:nvSpPr>
            <p:spPr bwMode="auto">
              <a:xfrm>
                <a:off x="5649913" y="1781175"/>
                <a:ext cx="142875" cy="50800"/>
              </a:xfrm>
              <a:custGeom>
                <a:avLst/>
                <a:gdLst>
                  <a:gd name="T0" fmla="*/ 90 w 90"/>
                  <a:gd name="T1" fmla="*/ 6 h 32"/>
                  <a:gd name="T2" fmla="*/ 90 w 90"/>
                  <a:gd name="T3" fmla="*/ 6 h 32"/>
                  <a:gd name="T4" fmla="*/ 88 w 90"/>
                  <a:gd name="T5" fmla="*/ 4 h 32"/>
                  <a:gd name="T6" fmla="*/ 86 w 90"/>
                  <a:gd name="T7" fmla="*/ 2 h 32"/>
                  <a:gd name="T8" fmla="*/ 84 w 90"/>
                  <a:gd name="T9" fmla="*/ 0 h 32"/>
                  <a:gd name="T10" fmla="*/ 80 w 90"/>
                  <a:gd name="T11" fmla="*/ 0 h 32"/>
                  <a:gd name="T12" fmla="*/ 6 w 90"/>
                  <a:gd name="T13" fmla="*/ 16 h 32"/>
                  <a:gd name="T14" fmla="*/ 6 w 90"/>
                  <a:gd name="T15" fmla="*/ 16 h 32"/>
                  <a:gd name="T16" fmla="*/ 2 w 90"/>
                  <a:gd name="T17" fmla="*/ 18 h 32"/>
                  <a:gd name="T18" fmla="*/ 0 w 90"/>
                  <a:gd name="T19" fmla="*/ 20 h 32"/>
                  <a:gd name="T20" fmla="*/ 0 w 90"/>
                  <a:gd name="T21" fmla="*/ 22 h 32"/>
                  <a:gd name="T22" fmla="*/ 0 w 90"/>
                  <a:gd name="T23" fmla="*/ 26 h 32"/>
                  <a:gd name="T24" fmla="*/ 0 w 90"/>
                  <a:gd name="T25" fmla="*/ 26 h 32"/>
                  <a:gd name="T26" fmla="*/ 2 w 90"/>
                  <a:gd name="T27" fmla="*/ 30 h 32"/>
                  <a:gd name="T28" fmla="*/ 8 w 90"/>
                  <a:gd name="T29" fmla="*/ 32 h 32"/>
                  <a:gd name="T30" fmla="*/ 8 w 90"/>
                  <a:gd name="T31" fmla="*/ 32 h 32"/>
                  <a:gd name="T32" fmla="*/ 8 w 90"/>
                  <a:gd name="T33" fmla="*/ 32 h 32"/>
                  <a:gd name="T34" fmla="*/ 84 w 90"/>
                  <a:gd name="T35" fmla="*/ 16 h 32"/>
                  <a:gd name="T36" fmla="*/ 84 w 90"/>
                  <a:gd name="T37" fmla="*/ 16 h 32"/>
                  <a:gd name="T38" fmla="*/ 86 w 90"/>
                  <a:gd name="T39" fmla="*/ 14 h 32"/>
                  <a:gd name="T40" fmla="*/ 88 w 90"/>
                  <a:gd name="T41" fmla="*/ 12 h 32"/>
                  <a:gd name="T42" fmla="*/ 90 w 90"/>
                  <a:gd name="T43" fmla="*/ 10 h 32"/>
                  <a:gd name="T44" fmla="*/ 90 w 90"/>
                  <a:gd name="T45" fmla="*/ 6 h 32"/>
                  <a:gd name="T46" fmla="*/ 90 w 90"/>
                  <a:gd name="T4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0" h="32">
                    <a:moveTo>
                      <a:pt x="90" y="6"/>
                    </a:moveTo>
                    <a:lnTo>
                      <a:pt x="90" y="6"/>
                    </a:lnTo>
                    <a:lnTo>
                      <a:pt x="88" y="4"/>
                    </a:lnTo>
                    <a:lnTo>
                      <a:pt x="86" y="2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4" y="16"/>
                    </a:lnTo>
                    <a:lnTo>
                      <a:pt x="84" y="16"/>
                    </a:lnTo>
                    <a:lnTo>
                      <a:pt x="86" y="14"/>
                    </a:lnTo>
                    <a:lnTo>
                      <a:pt x="88" y="12"/>
                    </a:lnTo>
                    <a:lnTo>
                      <a:pt x="90" y="10"/>
                    </a:lnTo>
                    <a:lnTo>
                      <a:pt x="90" y="6"/>
                    </a:lnTo>
                    <a:lnTo>
                      <a:pt x="9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</p:grpSp>
      </p:grpSp>
      <p:grpSp>
        <p:nvGrpSpPr>
          <p:cNvPr id="38" name="그룹 42"/>
          <p:cNvGrpSpPr/>
          <p:nvPr/>
        </p:nvGrpSpPr>
        <p:grpSpPr>
          <a:xfrm>
            <a:off x="4299504" y="3098614"/>
            <a:ext cx="309137" cy="309137"/>
            <a:chOff x="6060142" y="3989295"/>
            <a:chExt cx="582705" cy="582705"/>
          </a:xfrm>
        </p:grpSpPr>
        <p:sp>
          <p:nvSpPr>
            <p:cNvPr id="39" name="타원 43"/>
            <p:cNvSpPr/>
            <p:nvPr/>
          </p:nvSpPr>
          <p:spPr>
            <a:xfrm>
              <a:off x="6060142" y="3989295"/>
              <a:ext cx="582705" cy="5827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40" name="그룹 44"/>
            <p:cNvGrpSpPr/>
            <p:nvPr/>
          </p:nvGrpSpPr>
          <p:grpSpPr>
            <a:xfrm>
              <a:off x="6184533" y="4131792"/>
              <a:ext cx="333922" cy="297710"/>
              <a:chOff x="4446588" y="1416050"/>
              <a:chExt cx="527050" cy="469900"/>
            </a:xfrm>
            <a:solidFill>
              <a:schemeClr val="tx1"/>
            </a:solidFill>
          </p:grpSpPr>
          <p:sp>
            <p:nvSpPr>
              <p:cNvPr id="41" name="Freeform 25"/>
              <p:cNvSpPr/>
              <p:nvPr/>
            </p:nvSpPr>
            <p:spPr bwMode="auto">
              <a:xfrm>
                <a:off x="4570413" y="1590675"/>
                <a:ext cx="155575" cy="155575"/>
              </a:xfrm>
              <a:custGeom>
                <a:avLst/>
                <a:gdLst>
                  <a:gd name="T0" fmla="*/ 98 w 98"/>
                  <a:gd name="T1" fmla="*/ 40 h 98"/>
                  <a:gd name="T2" fmla="*/ 94 w 98"/>
                  <a:gd name="T3" fmla="*/ 40 h 98"/>
                  <a:gd name="T4" fmla="*/ 94 w 98"/>
                  <a:gd name="T5" fmla="*/ 40 h 98"/>
                  <a:gd name="T6" fmla="*/ 92 w 98"/>
                  <a:gd name="T7" fmla="*/ 40 h 98"/>
                  <a:gd name="T8" fmla="*/ 92 w 98"/>
                  <a:gd name="T9" fmla="*/ 40 h 98"/>
                  <a:gd name="T10" fmla="*/ 86 w 98"/>
                  <a:gd name="T11" fmla="*/ 40 h 98"/>
                  <a:gd name="T12" fmla="*/ 80 w 98"/>
                  <a:gd name="T13" fmla="*/ 44 h 98"/>
                  <a:gd name="T14" fmla="*/ 76 w 98"/>
                  <a:gd name="T15" fmla="*/ 48 h 98"/>
                  <a:gd name="T16" fmla="*/ 74 w 98"/>
                  <a:gd name="T17" fmla="*/ 54 h 98"/>
                  <a:gd name="T18" fmla="*/ 74 w 98"/>
                  <a:gd name="T19" fmla="*/ 58 h 98"/>
                  <a:gd name="T20" fmla="*/ 74 w 98"/>
                  <a:gd name="T21" fmla="*/ 58 h 98"/>
                  <a:gd name="T22" fmla="*/ 74 w 98"/>
                  <a:gd name="T23" fmla="*/ 64 h 98"/>
                  <a:gd name="T24" fmla="*/ 78 w 98"/>
                  <a:gd name="T25" fmla="*/ 70 h 98"/>
                  <a:gd name="T26" fmla="*/ 78 w 98"/>
                  <a:gd name="T27" fmla="*/ 70 h 98"/>
                  <a:gd name="T28" fmla="*/ 82 w 98"/>
                  <a:gd name="T29" fmla="*/ 74 h 98"/>
                  <a:gd name="T30" fmla="*/ 88 w 98"/>
                  <a:gd name="T31" fmla="*/ 78 h 98"/>
                  <a:gd name="T32" fmla="*/ 90 w 98"/>
                  <a:gd name="T33" fmla="*/ 78 h 98"/>
                  <a:gd name="T34" fmla="*/ 90 w 98"/>
                  <a:gd name="T35" fmla="*/ 78 h 98"/>
                  <a:gd name="T36" fmla="*/ 82 w 98"/>
                  <a:gd name="T37" fmla="*/ 86 h 98"/>
                  <a:gd name="T38" fmla="*/ 72 w 98"/>
                  <a:gd name="T39" fmla="*/ 92 h 98"/>
                  <a:gd name="T40" fmla="*/ 62 w 98"/>
                  <a:gd name="T41" fmla="*/ 96 h 98"/>
                  <a:gd name="T42" fmla="*/ 50 w 98"/>
                  <a:gd name="T43" fmla="*/ 98 h 98"/>
                  <a:gd name="T44" fmla="*/ 50 w 98"/>
                  <a:gd name="T45" fmla="*/ 98 h 98"/>
                  <a:gd name="T46" fmla="*/ 40 w 98"/>
                  <a:gd name="T47" fmla="*/ 98 h 98"/>
                  <a:gd name="T48" fmla="*/ 30 w 98"/>
                  <a:gd name="T49" fmla="*/ 94 h 98"/>
                  <a:gd name="T50" fmla="*/ 22 w 98"/>
                  <a:gd name="T51" fmla="*/ 90 h 98"/>
                  <a:gd name="T52" fmla="*/ 14 w 98"/>
                  <a:gd name="T53" fmla="*/ 84 h 98"/>
                  <a:gd name="T54" fmla="*/ 8 w 98"/>
                  <a:gd name="T55" fmla="*/ 76 h 98"/>
                  <a:gd name="T56" fmla="*/ 4 w 98"/>
                  <a:gd name="T57" fmla="*/ 68 h 98"/>
                  <a:gd name="T58" fmla="*/ 2 w 98"/>
                  <a:gd name="T59" fmla="*/ 58 h 98"/>
                  <a:gd name="T60" fmla="*/ 0 w 98"/>
                  <a:gd name="T61" fmla="*/ 48 h 98"/>
                  <a:gd name="T62" fmla="*/ 0 w 98"/>
                  <a:gd name="T63" fmla="*/ 48 h 98"/>
                  <a:gd name="T64" fmla="*/ 2 w 98"/>
                  <a:gd name="T65" fmla="*/ 36 h 98"/>
                  <a:gd name="T66" fmla="*/ 8 w 98"/>
                  <a:gd name="T67" fmla="*/ 24 h 98"/>
                  <a:gd name="T68" fmla="*/ 10 w 98"/>
                  <a:gd name="T69" fmla="*/ 28 h 98"/>
                  <a:gd name="T70" fmla="*/ 10 w 98"/>
                  <a:gd name="T71" fmla="*/ 28 h 98"/>
                  <a:gd name="T72" fmla="*/ 16 w 98"/>
                  <a:gd name="T73" fmla="*/ 34 h 98"/>
                  <a:gd name="T74" fmla="*/ 24 w 98"/>
                  <a:gd name="T75" fmla="*/ 36 h 98"/>
                  <a:gd name="T76" fmla="*/ 24 w 98"/>
                  <a:gd name="T77" fmla="*/ 36 h 98"/>
                  <a:gd name="T78" fmla="*/ 30 w 98"/>
                  <a:gd name="T79" fmla="*/ 34 h 98"/>
                  <a:gd name="T80" fmla="*/ 34 w 98"/>
                  <a:gd name="T81" fmla="*/ 32 h 98"/>
                  <a:gd name="T82" fmla="*/ 36 w 98"/>
                  <a:gd name="T83" fmla="*/ 30 h 98"/>
                  <a:gd name="T84" fmla="*/ 36 w 98"/>
                  <a:gd name="T85" fmla="*/ 30 h 98"/>
                  <a:gd name="T86" fmla="*/ 42 w 98"/>
                  <a:gd name="T87" fmla="*/ 26 h 98"/>
                  <a:gd name="T88" fmla="*/ 44 w 98"/>
                  <a:gd name="T89" fmla="*/ 18 h 98"/>
                  <a:gd name="T90" fmla="*/ 44 w 98"/>
                  <a:gd name="T91" fmla="*/ 18 h 98"/>
                  <a:gd name="T92" fmla="*/ 44 w 98"/>
                  <a:gd name="T93" fmla="*/ 12 h 98"/>
                  <a:gd name="T94" fmla="*/ 40 w 98"/>
                  <a:gd name="T95" fmla="*/ 6 h 98"/>
                  <a:gd name="T96" fmla="*/ 36 w 98"/>
                  <a:gd name="T97" fmla="*/ 2 h 98"/>
                  <a:gd name="T98" fmla="*/ 36 w 98"/>
                  <a:gd name="T99" fmla="*/ 2 h 98"/>
                  <a:gd name="T100" fmla="*/ 50 w 98"/>
                  <a:gd name="T101" fmla="*/ 0 h 98"/>
                  <a:gd name="T102" fmla="*/ 50 w 98"/>
                  <a:gd name="T103" fmla="*/ 0 h 98"/>
                  <a:gd name="T104" fmla="*/ 58 w 98"/>
                  <a:gd name="T105" fmla="*/ 0 h 98"/>
                  <a:gd name="T106" fmla="*/ 68 w 98"/>
                  <a:gd name="T107" fmla="*/ 2 h 98"/>
                  <a:gd name="T108" fmla="*/ 76 w 98"/>
                  <a:gd name="T109" fmla="*/ 6 h 98"/>
                  <a:gd name="T110" fmla="*/ 82 w 98"/>
                  <a:gd name="T111" fmla="*/ 12 h 98"/>
                  <a:gd name="T112" fmla="*/ 88 w 98"/>
                  <a:gd name="T113" fmla="*/ 18 h 98"/>
                  <a:gd name="T114" fmla="*/ 92 w 98"/>
                  <a:gd name="T115" fmla="*/ 24 h 98"/>
                  <a:gd name="T116" fmla="*/ 96 w 98"/>
                  <a:gd name="T117" fmla="*/ 32 h 98"/>
                  <a:gd name="T118" fmla="*/ 98 w 98"/>
                  <a:gd name="T119" fmla="*/ 40 h 98"/>
                  <a:gd name="T120" fmla="*/ 98 w 98"/>
                  <a:gd name="T121" fmla="*/ 4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8" h="98">
                    <a:moveTo>
                      <a:pt x="98" y="40"/>
                    </a:moveTo>
                    <a:lnTo>
                      <a:pt x="94" y="40"/>
                    </a:lnTo>
                    <a:lnTo>
                      <a:pt x="94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86" y="40"/>
                    </a:lnTo>
                    <a:lnTo>
                      <a:pt x="80" y="44"/>
                    </a:lnTo>
                    <a:lnTo>
                      <a:pt x="76" y="48"/>
                    </a:lnTo>
                    <a:lnTo>
                      <a:pt x="74" y="54"/>
                    </a:lnTo>
                    <a:lnTo>
                      <a:pt x="74" y="58"/>
                    </a:lnTo>
                    <a:lnTo>
                      <a:pt x="74" y="58"/>
                    </a:lnTo>
                    <a:lnTo>
                      <a:pt x="74" y="64"/>
                    </a:lnTo>
                    <a:lnTo>
                      <a:pt x="78" y="70"/>
                    </a:lnTo>
                    <a:lnTo>
                      <a:pt x="78" y="70"/>
                    </a:lnTo>
                    <a:lnTo>
                      <a:pt x="82" y="74"/>
                    </a:lnTo>
                    <a:lnTo>
                      <a:pt x="88" y="78"/>
                    </a:lnTo>
                    <a:lnTo>
                      <a:pt x="90" y="78"/>
                    </a:lnTo>
                    <a:lnTo>
                      <a:pt x="90" y="78"/>
                    </a:lnTo>
                    <a:lnTo>
                      <a:pt x="82" y="86"/>
                    </a:lnTo>
                    <a:lnTo>
                      <a:pt x="72" y="92"/>
                    </a:lnTo>
                    <a:lnTo>
                      <a:pt x="62" y="96"/>
                    </a:lnTo>
                    <a:lnTo>
                      <a:pt x="50" y="98"/>
                    </a:lnTo>
                    <a:lnTo>
                      <a:pt x="50" y="98"/>
                    </a:lnTo>
                    <a:lnTo>
                      <a:pt x="40" y="98"/>
                    </a:lnTo>
                    <a:lnTo>
                      <a:pt x="30" y="94"/>
                    </a:lnTo>
                    <a:lnTo>
                      <a:pt x="22" y="90"/>
                    </a:lnTo>
                    <a:lnTo>
                      <a:pt x="14" y="84"/>
                    </a:lnTo>
                    <a:lnTo>
                      <a:pt x="8" y="76"/>
                    </a:lnTo>
                    <a:lnTo>
                      <a:pt x="4" y="68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6"/>
                    </a:lnTo>
                    <a:lnTo>
                      <a:pt x="8" y="24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16" y="34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30" y="34"/>
                    </a:lnTo>
                    <a:lnTo>
                      <a:pt x="34" y="32"/>
                    </a:lnTo>
                    <a:lnTo>
                      <a:pt x="36" y="30"/>
                    </a:lnTo>
                    <a:lnTo>
                      <a:pt x="36" y="30"/>
                    </a:lnTo>
                    <a:lnTo>
                      <a:pt x="42" y="2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8" y="0"/>
                    </a:lnTo>
                    <a:lnTo>
                      <a:pt x="68" y="2"/>
                    </a:lnTo>
                    <a:lnTo>
                      <a:pt x="76" y="6"/>
                    </a:lnTo>
                    <a:lnTo>
                      <a:pt x="82" y="12"/>
                    </a:lnTo>
                    <a:lnTo>
                      <a:pt x="88" y="18"/>
                    </a:lnTo>
                    <a:lnTo>
                      <a:pt x="92" y="24"/>
                    </a:lnTo>
                    <a:lnTo>
                      <a:pt x="96" y="32"/>
                    </a:lnTo>
                    <a:lnTo>
                      <a:pt x="98" y="40"/>
                    </a:lnTo>
                    <a:lnTo>
                      <a:pt x="9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4554538" y="1730375"/>
                <a:ext cx="60325" cy="66675"/>
              </a:xfrm>
              <a:custGeom>
                <a:avLst/>
                <a:gdLst>
                  <a:gd name="T0" fmla="*/ 20 w 38"/>
                  <a:gd name="T1" fmla="*/ 0 h 42"/>
                  <a:gd name="T2" fmla="*/ 20 w 38"/>
                  <a:gd name="T3" fmla="*/ 0 h 42"/>
                  <a:gd name="T4" fmla="*/ 28 w 38"/>
                  <a:gd name="T5" fmla="*/ 8 h 42"/>
                  <a:gd name="T6" fmla="*/ 38 w 38"/>
                  <a:gd name="T7" fmla="*/ 12 h 42"/>
                  <a:gd name="T8" fmla="*/ 20 w 38"/>
                  <a:gd name="T9" fmla="*/ 38 h 42"/>
                  <a:gd name="T10" fmla="*/ 20 w 38"/>
                  <a:gd name="T11" fmla="*/ 38 h 42"/>
                  <a:gd name="T12" fmla="*/ 18 w 38"/>
                  <a:gd name="T13" fmla="*/ 40 h 42"/>
                  <a:gd name="T14" fmla="*/ 14 w 38"/>
                  <a:gd name="T15" fmla="*/ 42 h 42"/>
                  <a:gd name="T16" fmla="*/ 10 w 38"/>
                  <a:gd name="T17" fmla="*/ 42 h 42"/>
                  <a:gd name="T18" fmla="*/ 6 w 38"/>
                  <a:gd name="T19" fmla="*/ 40 h 42"/>
                  <a:gd name="T20" fmla="*/ 4 w 38"/>
                  <a:gd name="T21" fmla="*/ 38 h 42"/>
                  <a:gd name="T22" fmla="*/ 4 w 38"/>
                  <a:gd name="T23" fmla="*/ 38 h 42"/>
                  <a:gd name="T24" fmla="*/ 0 w 38"/>
                  <a:gd name="T25" fmla="*/ 36 h 42"/>
                  <a:gd name="T26" fmla="*/ 0 w 38"/>
                  <a:gd name="T27" fmla="*/ 32 h 42"/>
                  <a:gd name="T28" fmla="*/ 0 w 38"/>
                  <a:gd name="T29" fmla="*/ 28 h 42"/>
                  <a:gd name="T30" fmla="*/ 2 w 38"/>
                  <a:gd name="T31" fmla="*/ 24 h 42"/>
                  <a:gd name="T32" fmla="*/ 20 w 38"/>
                  <a:gd name="T3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8"/>
                    </a:lnTo>
                    <a:lnTo>
                      <a:pt x="38" y="12"/>
                    </a:lnTo>
                    <a:lnTo>
                      <a:pt x="20" y="38"/>
                    </a:lnTo>
                    <a:lnTo>
                      <a:pt x="20" y="38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10" y="42"/>
                    </a:lnTo>
                    <a:lnTo>
                      <a:pt x="6" y="40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4548188" y="1543050"/>
                <a:ext cx="79375" cy="92075"/>
              </a:xfrm>
              <a:custGeom>
                <a:avLst/>
                <a:gdLst>
                  <a:gd name="T0" fmla="*/ 48 w 50"/>
                  <a:gd name="T1" fmla="*/ 40 h 58"/>
                  <a:gd name="T2" fmla="*/ 48 w 50"/>
                  <a:gd name="T3" fmla="*/ 40 h 58"/>
                  <a:gd name="T4" fmla="*/ 50 w 50"/>
                  <a:gd name="T5" fmla="*/ 44 h 58"/>
                  <a:gd name="T6" fmla="*/ 50 w 50"/>
                  <a:gd name="T7" fmla="*/ 48 h 58"/>
                  <a:gd name="T8" fmla="*/ 50 w 50"/>
                  <a:gd name="T9" fmla="*/ 52 h 58"/>
                  <a:gd name="T10" fmla="*/ 46 w 50"/>
                  <a:gd name="T11" fmla="*/ 54 h 58"/>
                  <a:gd name="T12" fmla="*/ 44 w 50"/>
                  <a:gd name="T13" fmla="*/ 56 h 58"/>
                  <a:gd name="T14" fmla="*/ 44 w 50"/>
                  <a:gd name="T15" fmla="*/ 56 h 58"/>
                  <a:gd name="T16" fmla="*/ 40 w 50"/>
                  <a:gd name="T17" fmla="*/ 58 h 58"/>
                  <a:gd name="T18" fmla="*/ 36 w 50"/>
                  <a:gd name="T19" fmla="*/ 58 h 58"/>
                  <a:gd name="T20" fmla="*/ 34 w 50"/>
                  <a:gd name="T21" fmla="*/ 56 h 58"/>
                  <a:gd name="T22" fmla="*/ 30 w 50"/>
                  <a:gd name="T23" fmla="*/ 54 h 58"/>
                  <a:gd name="T24" fmla="*/ 0 w 50"/>
                  <a:gd name="T25" fmla="*/ 14 h 58"/>
                  <a:gd name="T26" fmla="*/ 0 w 50"/>
                  <a:gd name="T27" fmla="*/ 14 h 58"/>
                  <a:gd name="T28" fmla="*/ 12 w 50"/>
                  <a:gd name="T29" fmla="*/ 8 h 58"/>
                  <a:gd name="T30" fmla="*/ 20 w 50"/>
                  <a:gd name="T31" fmla="*/ 0 h 58"/>
                  <a:gd name="T32" fmla="*/ 48 w 50"/>
                  <a:gd name="T3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58">
                    <a:moveTo>
                      <a:pt x="48" y="40"/>
                    </a:moveTo>
                    <a:lnTo>
                      <a:pt x="48" y="40"/>
                    </a:lnTo>
                    <a:lnTo>
                      <a:pt x="50" y="44"/>
                    </a:lnTo>
                    <a:lnTo>
                      <a:pt x="50" y="48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44" y="56"/>
                    </a:lnTo>
                    <a:lnTo>
                      <a:pt x="40" y="58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0" y="5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2" y="8"/>
                    </a:lnTo>
                    <a:lnTo>
                      <a:pt x="20" y="0"/>
                    </a:lnTo>
                    <a:lnTo>
                      <a:pt x="4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44" name="Freeform 28"/>
              <p:cNvSpPr/>
              <p:nvPr/>
            </p:nvSpPr>
            <p:spPr bwMode="auto">
              <a:xfrm>
                <a:off x="4697413" y="1663700"/>
                <a:ext cx="101600" cy="50800"/>
              </a:xfrm>
              <a:custGeom>
                <a:avLst/>
                <a:gdLst>
                  <a:gd name="T0" fmla="*/ 64 w 64"/>
                  <a:gd name="T1" fmla="*/ 8 h 32"/>
                  <a:gd name="T2" fmla="*/ 64 w 64"/>
                  <a:gd name="T3" fmla="*/ 8 h 32"/>
                  <a:gd name="T4" fmla="*/ 60 w 64"/>
                  <a:gd name="T5" fmla="*/ 18 h 32"/>
                  <a:gd name="T6" fmla="*/ 60 w 64"/>
                  <a:gd name="T7" fmla="*/ 28 h 32"/>
                  <a:gd name="T8" fmla="*/ 60 w 64"/>
                  <a:gd name="T9" fmla="*/ 28 h 32"/>
                  <a:gd name="T10" fmla="*/ 60 w 64"/>
                  <a:gd name="T11" fmla="*/ 32 h 32"/>
                  <a:gd name="T12" fmla="*/ 10 w 64"/>
                  <a:gd name="T13" fmla="*/ 24 h 32"/>
                  <a:gd name="T14" fmla="*/ 10 w 64"/>
                  <a:gd name="T15" fmla="*/ 24 h 32"/>
                  <a:gd name="T16" fmla="*/ 6 w 64"/>
                  <a:gd name="T17" fmla="*/ 22 h 32"/>
                  <a:gd name="T18" fmla="*/ 2 w 64"/>
                  <a:gd name="T19" fmla="*/ 20 h 32"/>
                  <a:gd name="T20" fmla="*/ 2 w 64"/>
                  <a:gd name="T21" fmla="*/ 16 h 32"/>
                  <a:gd name="T22" fmla="*/ 0 w 64"/>
                  <a:gd name="T23" fmla="*/ 12 h 32"/>
                  <a:gd name="T24" fmla="*/ 2 w 64"/>
                  <a:gd name="T25" fmla="*/ 10 h 32"/>
                  <a:gd name="T26" fmla="*/ 2 w 64"/>
                  <a:gd name="T27" fmla="*/ 10 h 32"/>
                  <a:gd name="T28" fmla="*/ 2 w 64"/>
                  <a:gd name="T29" fmla="*/ 6 h 32"/>
                  <a:gd name="T30" fmla="*/ 6 w 64"/>
                  <a:gd name="T31" fmla="*/ 2 h 32"/>
                  <a:gd name="T32" fmla="*/ 8 w 64"/>
                  <a:gd name="T33" fmla="*/ 2 h 32"/>
                  <a:gd name="T34" fmla="*/ 14 w 64"/>
                  <a:gd name="T35" fmla="*/ 0 h 32"/>
                  <a:gd name="T36" fmla="*/ 64 w 64"/>
                  <a:gd name="T37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32">
                    <a:moveTo>
                      <a:pt x="64" y="8"/>
                    </a:moveTo>
                    <a:lnTo>
                      <a:pt x="64" y="8"/>
                    </a:lnTo>
                    <a:lnTo>
                      <a:pt x="60" y="18"/>
                    </a:lnTo>
                    <a:lnTo>
                      <a:pt x="60" y="28"/>
                    </a:lnTo>
                    <a:lnTo>
                      <a:pt x="60" y="28"/>
                    </a:lnTo>
                    <a:lnTo>
                      <a:pt x="60" y="3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6" y="22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45" name="Freeform 29"/>
              <p:cNvSpPr/>
              <p:nvPr/>
            </p:nvSpPr>
            <p:spPr bwMode="auto">
              <a:xfrm>
                <a:off x="4481513" y="1758950"/>
                <a:ext cx="130175" cy="127000"/>
              </a:xfrm>
              <a:custGeom>
                <a:avLst/>
                <a:gdLst>
                  <a:gd name="T0" fmla="*/ 72 w 82"/>
                  <a:gd name="T1" fmla="*/ 24 h 80"/>
                  <a:gd name="T2" fmla="*/ 72 w 82"/>
                  <a:gd name="T3" fmla="*/ 24 h 80"/>
                  <a:gd name="T4" fmla="*/ 66 w 82"/>
                  <a:gd name="T5" fmla="*/ 30 h 80"/>
                  <a:gd name="T6" fmla="*/ 58 w 82"/>
                  <a:gd name="T7" fmla="*/ 32 h 80"/>
                  <a:gd name="T8" fmla="*/ 58 w 82"/>
                  <a:gd name="T9" fmla="*/ 32 h 80"/>
                  <a:gd name="T10" fmla="*/ 52 w 82"/>
                  <a:gd name="T11" fmla="*/ 30 h 80"/>
                  <a:gd name="T12" fmla="*/ 48 w 82"/>
                  <a:gd name="T13" fmla="*/ 28 h 80"/>
                  <a:gd name="T14" fmla="*/ 46 w 82"/>
                  <a:gd name="T15" fmla="*/ 26 h 80"/>
                  <a:gd name="T16" fmla="*/ 46 w 82"/>
                  <a:gd name="T17" fmla="*/ 26 h 80"/>
                  <a:gd name="T18" fmla="*/ 40 w 82"/>
                  <a:gd name="T19" fmla="*/ 22 h 80"/>
                  <a:gd name="T20" fmla="*/ 38 w 82"/>
                  <a:gd name="T21" fmla="*/ 14 h 80"/>
                  <a:gd name="T22" fmla="*/ 38 w 82"/>
                  <a:gd name="T23" fmla="*/ 8 h 80"/>
                  <a:gd name="T24" fmla="*/ 42 w 82"/>
                  <a:gd name="T25" fmla="*/ 2 h 80"/>
                  <a:gd name="T26" fmla="*/ 44 w 82"/>
                  <a:gd name="T27" fmla="*/ 0 h 80"/>
                  <a:gd name="T28" fmla="*/ 44 w 82"/>
                  <a:gd name="T29" fmla="*/ 0 h 80"/>
                  <a:gd name="T30" fmla="*/ 40 w 82"/>
                  <a:gd name="T31" fmla="*/ 0 h 80"/>
                  <a:gd name="T32" fmla="*/ 40 w 82"/>
                  <a:gd name="T33" fmla="*/ 0 h 80"/>
                  <a:gd name="T34" fmla="*/ 32 w 82"/>
                  <a:gd name="T35" fmla="*/ 0 h 80"/>
                  <a:gd name="T36" fmla="*/ 24 w 82"/>
                  <a:gd name="T37" fmla="*/ 2 h 80"/>
                  <a:gd name="T38" fmla="*/ 18 w 82"/>
                  <a:gd name="T39" fmla="*/ 6 h 80"/>
                  <a:gd name="T40" fmla="*/ 12 w 82"/>
                  <a:gd name="T41" fmla="*/ 12 h 80"/>
                  <a:gd name="T42" fmla="*/ 8 w 82"/>
                  <a:gd name="T43" fmla="*/ 18 h 80"/>
                  <a:gd name="T44" fmla="*/ 4 w 82"/>
                  <a:gd name="T45" fmla="*/ 24 h 80"/>
                  <a:gd name="T46" fmla="*/ 2 w 82"/>
                  <a:gd name="T47" fmla="*/ 32 h 80"/>
                  <a:gd name="T48" fmla="*/ 0 w 82"/>
                  <a:gd name="T49" fmla="*/ 40 h 80"/>
                  <a:gd name="T50" fmla="*/ 0 w 82"/>
                  <a:gd name="T51" fmla="*/ 40 h 80"/>
                  <a:gd name="T52" fmla="*/ 2 w 82"/>
                  <a:gd name="T53" fmla="*/ 48 h 80"/>
                  <a:gd name="T54" fmla="*/ 4 w 82"/>
                  <a:gd name="T55" fmla="*/ 56 h 80"/>
                  <a:gd name="T56" fmla="*/ 8 w 82"/>
                  <a:gd name="T57" fmla="*/ 62 h 80"/>
                  <a:gd name="T58" fmla="*/ 12 w 82"/>
                  <a:gd name="T59" fmla="*/ 68 h 80"/>
                  <a:gd name="T60" fmla="*/ 18 w 82"/>
                  <a:gd name="T61" fmla="*/ 74 h 80"/>
                  <a:gd name="T62" fmla="*/ 24 w 82"/>
                  <a:gd name="T63" fmla="*/ 76 h 80"/>
                  <a:gd name="T64" fmla="*/ 32 w 82"/>
                  <a:gd name="T65" fmla="*/ 80 h 80"/>
                  <a:gd name="T66" fmla="*/ 40 w 82"/>
                  <a:gd name="T67" fmla="*/ 80 h 80"/>
                  <a:gd name="T68" fmla="*/ 40 w 82"/>
                  <a:gd name="T69" fmla="*/ 80 h 80"/>
                  <a:gd name="T70" fmla="*/ 48 w 82"/>
                  <a:gd name="T71" fmla="*/ 80 h 80"/>
                  <a:gd name="T72" fmla="*/ 56 w 82"/>
                  <a:gd name="T73" fmla="*/ 76 h 80"/>
                  <a:gd name="T74" fmla="*/ 64 w 82"/>
                  <a:gd name="T75" fmla="*/ 74 h 80"/>
                  <a:gd name="T76" fmla="*/ 70 w 82"/>
                  <a:gd name="T77" fmla="*/ 68 h 80"/>
                  <a:gd name="T78" fmla="*/ 74 w 82"/>
                  <a:gd name="T79" fmla="*/ 62 h 80"/>
                  <a:gd name="T80" fmla="*/ 78 w 82"/>
                  <a:gd name="T81" fmla="*/ 56 h 80"/>
                  <a:gd name="T82" fmla="*/ 80 w 82"/>
                  <a:gd name="T83" fmla="*/ 48 h 80"/>
                  <a:gd name="T84" fmla="*/ 82 w 82"/>
                  <a:gd name="T85" fmla="*/ 40 h 80"/>
                  <a:gd name="T86" fmla="*/ 82 w 82"/>
                  <a:gd name="T87" fmla="*/ 40 h 80"/>
                  <a:gd name="T88" fmla="*/ 80 w 82"/>
                  <a:gd name="T89" fmla="*/ 28 h 80"/>
                  <a:gd name="T90" fmla="*/ 76 w 82"/>
                  <a:gd name="T91" fmla="*/ 20 h 80"/>
                  <a:gd name="T92" fmla="*/ 72 w 82"/>
                  <a:gd name="T9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2" h="80">
                    <a:moveTo>
                      <a:pt x="72" y="24"/>
                    </a:moveTo>
                    <a:lnTo>
                      <a:pt x="72" y="24"/>
                    </a:lnTo>
                    <a:lnTo>
                      <a:pt x="66" y="30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2" y="30"/>
                    </a:lnTo>
                    <a:lnTo>
                      <a:pt x="48" y="2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0" y="22"/>
                    </a:lnTo>
                    <a:lnTo>
                      <a:pt x="38" y="14"/>
                    </a:lnTo>
                    <a:lnTo>
                      <a:pt x="38" y="8"/>
                    </a:lnTo>
                    <a:lnTo>
                      <a:pt x="42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4" y="24"/>
                    </a:lnTo>
                    <a:lnTo>
                      <a:pt x="2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4" y="56"/>
                    </a:lnTo>
                    <a:lnTo>
                      <a:pt x="8" y="62"/>
                    </a:lnTo>
                    <a:lnTo>
                      <a:pt x="12" y="68"/>
                    </a:lnTo>
                    <a:lnTo>
                      <a:pt x="18" y="74"/>
                    </a:lnTo>
                    <a:lnTo>
                      <a:pt x="24" y="76"/>
                    </a:lnTo>
                    <a:lnTo>
                      <a:pt x="32" y="80"/>
                    </a:lnTo>
                    <a:lnTo>
                      <a:pt x="40" y="80"/>
                    </a:lnTo>
                    <a:lnTo>
                      <a:pt x="40" y="80"/>
                    </a:lnTo>
                    <a:lnTo>
                      <a:pt x="48" y="80"/>
                    </a:lnTo>
                    <a:lnTo>
                      <a:pt x="56" y="76"/>
                    </a:lnTo>
                    <a:lnTo>
                      <a:pt x="64" y="74"/>
                    </a:lnTo>
                    <a:lnTo>
                      <a:pt x="70" y="68"/>
                    </a:lnTo>
                    <a:lnTo>
                      <a:pt x="74" y="62"/>
                    </a:lnTo>
                    <a:lnTo>
                      <a:pt x="78" y="56"/>
                    </a:lnTo>
                    <a:lnTo>
                      <a:pt x="80" y="48"/>
                    </a:lnTo>
                    <a:lnTo>
                      <a:pt x="82" y="40"/>
                    </a:lnTo>
                    <a:lnTo>
                      <a:pt x="82" y="40"/>
                    </a:lnTo>
                    <a:lnTo>
                      <a:pt x="80" y="28"/>
                    </a:lnTo>
                    <a:lnTo>
                      <a:pt x="76" y="20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4446588" y="1416050"/>
                <a:ext cx="142875" cy="146050"/>
              </a:xfrm>
              <a:custGeom>
                <a:avLst/>
                <a:gdLst>
                  <a:gd name="T0" fmla="*/ 44 w 90"/>
                  <a:gd name="T1" fmla="*/ 0 h 92"/>
                  <a:gd name="T2" fmla="*/ 44 w 90"/>
                  <a:gd name="T3" fmla="*/ 0 h 92"/>
                  <a:gd name="T4" fmla="*/ 36 w 90"/>
                  <a:gd name="T5" fmla="*/ 2 h 92"/>
                  <a:gd name="T6" fmla="*/ 26 w 90"/>
                  <a:gd name="T7" fmla="*/ 4 h 92"/>
                  <a:gd name="T8" fmla="*/ 20 w 90"/>
                  <a:gd name="T9" fmla="*/ 8 h 92"/>
                  <a:gd name="T10" fmla="*/ 12 w 90"/>
                  <a:gd name="T11" fmla="*/ 14 h 92"/>
                  <a:gd name="T12" fmla="*/ 6 w 90"/>
                  <a:gd name="T13" fmla="*/ 20 h 92"/>
                  <a:gd name="T14" fmla="*/ 2 w 90"/>
                  <a:gd name="T15" fmla="*/ 28 h 92"/>
                  <a:gd name="T16" fmla="*/ 0 w 90"/>
                  <a:gd name="T17" fmla="*/ 38 h 92"/>
                  <a:gd name="T18" fmla="*/ 0 w 90"/>
                  <a:gd name="T19" fmla="*/ 46 h 92"/>
                  <a:gd name="T20" fmla="*/ 0 w 90"/>
                  <a:gd name="T21" fmla="*/ 46 h 92"/>
                  <a:gd name="T22" fmla="*/ 0 w 90"/>
                  <a:gd name="T23" fmla="*/ 56 h 92"/>
                  <a:gd name="T24" fmla="*/ 2 w 90"/>
                  <a:gd name="T25" fmla="*/ 64 h 92"/>
                  <a:gd name="T26" fmla="*/ 6 w 90"/>
                  <a:gd name="T27" fmla="*/ 72 h 92"/>
                  <a:gd name="T28" fmla="*/ 12 w 90"/>
                  <a:gd name="T29" fmla="*/ 78 h 92"/>
                  <a:gd name="T30" fmla="*/ 20 w 90"/>
                  <a:gd name="T31" fmla="*/ 84 h 92"/>
                  <a:gd name="T32" fmla="*/ 26 w 90"/>
                  <a:gd name="T33" fmla="*/ 88 h 92"/>
                  <a:gd name="T34" fmla="*/ 36 w 90"/>
                  <a:gd name="T35" fmla="*/ 90 h 92"/>
                  <a:gd name="T36" fmla="*/ 44 w 90"/>
                  <a:gd name="T37" fmla="*/ 92 h 92"/>
                  <a:gd name="T38" fmla="*/ 44 w 90"/>
                  <a:gd name="T39" fmla="*/ 92 h 92"/>
                  <a:gd name="T40" fmla="*/ 54 w 90"/>
                  <a:gd name="T41" fmla="*/ 90 h 92"/>
                  <a:gd name="T42" fmla="*/ 62 w 90"/>
                  <a:gd name="T43" fmla="*/ 88 h 92"/>
                  <a:gd name="T44" fmla="*/ 70 w 90"/>
                  <a:gd name="T45" fmla="*/ 84 h 92"/>
                  <a:gd name="T46" fmla="*/ 76 w 90"/>
                  <a:gd name="T47" fmla="*/ 78 h 92"/>
                  <a:gd name="T48" fmla="*/ 82 w 90"/>
                  <a:gd name="T49" fmla="*/ 72 h 92"/>
                  <a:gd name="T50" fmla="*/ 86 w 90"/>
                  <a:gd name="T51" fmla="*/ 64 h 92"/>
                  <a:gd name="T52" fmla="*/ 90 w 90"/>
                  <a:gd name="T53" fmla="*/ 56 h 92"/>
                  <a:gd name="T54" fmla="*/ 90 w 90"/>
                  <a:gd name="T55" fmla="*/ 46 h 92"/>
                  <a:gd name="T56" fmla="*/ 90 w 90"/>
                  <a:gd name="T57" fmla="*/ 46 h 92"/>
                  <a:gd name="T58" fmla="*/ 90 w 90"/>
                  <a:gd name="T59" fmla="*/ 38 h 92"/>
                  <a:gd name="T60" fmla="*/ 86 w 90"/>
                  <a:gd name="T61" fmla="*/ 28 h 92"/>
                  <a:gd name="T62" fmla="*/ 82 w 90"/>
                  <a:gd name="T63" fmla="*/ 20 h 92"/>
                  <a:gd name="T64" fmla="*/ 76 w 90"/>
                  <a:gd name="T65" fmla="*/ 14 h 92"/>
                  <a:gd name="T66" fmla="*/ 70 w 90"/>
                  <a:gd name="T67" fmla="*/ 8 h 92"/>
                  <a:gd name="T68" fmla="*/ 62 w 90"/>
                  <a:gd name="T69" fmla="*/ 4 h 92"/>
                  <a:gd name="T70" fmla="*/ 54 w 90"/>
                  <a:gd name="T71" fmla="*/ 2 h 92"/>
                  <a:gd name="T72" fmla="*/ 44 w 90"/>
                  <a:gd name="T73" fmla="*/ 0 h 92"/>
                  <a:gd name="T74" fmla="*/ 44 w 90"/>
                  <a:gd name="T7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92">
                    <a:moveTo>
                      <a:pt x="44" y="0"/>
                    </a:moveTo>
                    <a:lnTo>
                      <a:pt x="44" y="0"/>
                    </a:lnTo>
                    <a:lnTo>
                      <a:pt x="36" y="2"/>
                    </a:lnTo>
                    <a:lnTo>
                      <a:pt x="26" y="4"/>
                    </a:lnTo>
                    <a:lnTo>
                      <a:pt x="20" y="8"/>
                    </a:lnTo>
                    <a:lnTo>
                      <a:pt x="12" y="14"/>
                    </a:lnTo>
                    <a:lnTo>
                      <a:pt x="6" y="20"/>
                    </a:lnTo>
                    <a:lnTo>
                      <a:pt x="2" y="28"/>
                    </a:lnTo>
                    <a:lnTo>
                      <a:pt x="0" y="38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6" y="72"/>
                    </a:lnTo>
                    <a:lnTo>
                      <a:pt x="12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6" y="90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54" y="90"/>
                    </a:lnTo>
                    <a:lnTo>
                      <a:pt x="62" y="88"/>
                    </a:lnTo>
                    <a:lnTo>
                      <a:pt x="70" y="84"/>
                    </a:lnTo>
                    <a:lnTo>
                      <a:pt x="76" y="78"/>
                    </a:lnTo>
                    <a:lnTo>
                      <a:pt x="82" y="72"/>
                    </a:lnTo>
                    <a:lnTo>
                      <a:pt x="86" y="64"/>
                    </a:lnTo>
                    <a:lnTo>
                      <a:pt x="90" y="56"/>
                    </a:lnTo>
                    <a:lnTo>
                      <a:pt x="90" y="46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86" y="28"/>
                    </a:lnTo>
                    <a:lnTo>
                      <a:pt x="82" y="20"/>
                    </a:lnTo>
                    <a:lnTo>
                      <a:pt x="76" y="14"/>
                    </a:lnTo>
                    <a:lnTo>
                      <a:pt x="70" y="8"/>
                    </a:lnTo>
                    <a:lnTo>
                      <a:pt x="62" y="4"/>
                    </a:lnTo>
                    <a:lnTo>
                      <a:pt x="54" y="2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47" name="Freeform 31"/>
              <p:cNvSpPr/>
              <p:nvPr/>
            </p:nvSpPr>
            <p:spPr bwMode="auto">
              <a:xfrm>
                <a:off x="4802188" y="1631950"/>
                <a:ext cx="171450" cy="168275"/>
              </a:xfrm>
              <a:custGeom>
                <a:avLst/>
                <a:gdLst>
                  <a:gd name="T0" fmla="*/ 58 w 108"/>
                  <a:gd name="T1" fmla="*/ 0 h 106"/>
                  <a:gd name="T2" fmla="*/ 58 w 108"/>
                  <a:gd name="T3" fmla="*/ 0 h 106"/>
                  <a:gd name="T4" fmla="*/ 48 w 108"/>
                  <a:gd name="T5" fmla="*/ 0 h 106"/>
                  <a:gd name="T6" fmla="*/ 36 w 108"/>
                  <a:gd name="T7" fmla="*/ 2 h 106"/>
                  <a:gd name="T8" fmla="*/ 28 w 108"/>
                  <a:gd name="T9" fmla="*/ 6 h 106"/>
                  <a:gd name="T10" fmla="*/ 18 w 108"/>
                  <a:gd name="T11" fmla="*/ 12 h 106"/>
                  <a:gd name="T12" fmla="*/ 12 w 108"/>
                  <a:gd name="T13" fmla="*/ 20 h 106"/>
                  <a:gd name="T14" fmla="*/ 6 w 108"/>
                  <a:gd name="T15" fmla="*/ 28 h 106"/>
                  <a:gd name="T16" fmla="*/ 2 w 108"/>
                  <a:gd name="T17" fmla="*/ 38 h 106"/>
                  <a:gd name="T18" fmla="*/ 0 w 108"/>
                  <a:gd name="T19" fmla="*/ 48 h 106"/>
                  <a:gd name="T20" fmla="*/ 0 w 108"/>
                  <a:gd name="T21" fmla="*/ 48 h 106"/>
                  <a:gd name="T22" fmla="*/ 0 w 108"/>
                  <a:gd name="T23" fmla="*/ 60 h 106"/>
                  <a:gd name="T24" fmla="*/ 2 w 108"/>
                  <a:gd name="T25" fmla="*/ 70 h 106"/>
                  <a:gd name="T26" fmla="*/ 8 w 108"/>
                  <a:gd name="T27" fmla="*/ 80 h 106"/>
                  <a:gd name="T28" fmla="*/ 14 w 108"/>
                  <a:gd name="T29" fmla="*/ 88 h 106"/>
                  <a:gd name="T30" fmla="*/ 20 w 108"/>
                  <a:gd name="T31" fmla="*/ 96 h 106"/>
                  <a:gd name="T32" fmla="*/ 30 w 108"/>
                  <a:gd name="T33" fmla="*/ 102 h 106"/>
                  <a:gd name="T34" fmla="*/ 40 w 108"/>
                  <a:gd name="T35" fmla="*/ 104 h 106"/>
                  <a:gd name="T36" fmla="*/ 50 w 108"/>
                  <a:gd name="T37" fmla="*/ 106 h 106"/>
                  <a:gd name="T38" fmla="*/ 50 w 108"/>
                  <a:gd name="T39" fmla="*/ 106 h 106"/>
                  <a:gd name="T40" fmla="*/ 62 w 108"/>
                  <a:gd name="T41" fmla="*/ 106 h 106"/>
                  <a:gd name="T42" fmla="*/ 72 w 108"/>
                  <a:gd name="T43" fmla="*/ 104 h 106"/>
                  <a:gd name="T44" fmla="*/ 80 w 108"/>
                  <a:gd name="T45" fmla="*/ 100 h 106"/>
                  <a:gd name="T46" fmla="*/ 90 w 108"/>
                  <a:gd name="T47" fmla="*/ 94 h 106"/>
                  <a:gd name="T48" fmla="*/ 96 w 108"/>
                  <a:gd name="T49" fmla="*/ 86 h 106"/>
                  <a:gd name="T50" fmla="*/ 102 w 108"/>
                  <a:gd name="T51" fmla="*/ 78 h 106"/>
                  <a:gd name="T52" fmla="*/ 106 w 108"/>
                  <a:gd name="T53" fmla="*/ 68 h 106"/>
                  <a:gd name="T54" fmla="*/ 108 w 108"/>
                  <a:gd name="T55" fmla="*/ 56 h 106"/>
                  <a:gd name="T56" fmla="*/ 108 w 108"/>
                  <a:gd name="T57" fmla="*/ 56 h 106"/>
                  <a:gd name="T58" fmla="*/ 108 w 108"/>
                  <a:gd name="T59" fmla="*/ 46 h 106"/>
                  <a:gd name="T60" fmla="*/ 106 w 108"/>
                  <a:gd name="T61" fmla="*/ 36 h 106"/>
                  <a:gd name="T62" fmla="*/ 102 w 108"/>
                  <a:gd name="T63" fmla="*/ 26 h 106"/>
                  <a:gd name="T64" fmla="*/ 96 w 108"/>
                  <a:gd name="T65" fmla="*/ 18 h 106"/>
                  <a:gd name="T66" fmla="*/ 88 w 108"/>
                  <a:gd name="T67" fmla="*/ 10 h 106"/>
                  <a:gd name="T68" fmla="*/ 78 w 108"/>
                  <a:gd name="T69" fmla="*/ 4 h 106"/>
                  <a:gd name="T70" fmla="*/ 70 w 108"/>
                  <a:gd name="T71" fmla="*/ 0 h 106"/>
                  <a:gd name="T72" fmla="*/ 58 w 108"/>
                  <a:gd name="T73" fmla="*/ 0 h 106"/>
                  <a:gd name="T74" fmla="*/ 58 w 108"/>
                  <a:gd name="T7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6">
                    <a:moveTo>
                      <a:pt x="58" y="0"/>
                    </a:moveTo>
                    <a:lnTo>
                      <a:pt x="58" y="0"/>
                    </a:lnTo>
                    <a:lnTo>
                      <a:pt x="48" y="0"/>
                    </a:lnTo>
                    <a:lnTo>
                      <a:pt x="36" y="2"/>
                    </a:lnTo>
                    <a:lnTo>
                      <a:pt x="28" y="6"/>
                    </a:lnTo>
                    <a:lnTo>
                      <a:pt x="18" y="12"/>
                    </a:lnTo>
                    <a:lnTo>
                      <a:pt x="12" y="20"/>
                    </a:lnTo>
                    <a:lnTo>
                      <a:pt x="6" y="28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60"/>
                    </a:lnTo>
                    <a:lnTo>
                      <a:pt x="2" y="70"/>
                    </a:lnTo>
                    <a:lnTo>
                      <a:pt x="8" y="80"/>
                    </a:lnTo>
                    <a:lnTo>
                      <a:pt x="14" y="88"/>
                    </a:lnTo>
                    <a:lnTo>
                      <a:pt x="20" y="96"/>
                    </a:lnTo>
                    <a:lnTo>
                      <a:pt x="30" y="102"/>
                    </a:lnTo>
                    <a:lnTo>
                      <a:pt x="40" y="104"/>
                    </a:lnTo>
                    <a:lnTo>
                      <a:pt x="50" y="106"/>
                    </a:lnTo>
                    <a:lnTo>
                      <a:pt x="50" y="106"/>
                    </a:lnTo>
                    <a:lnTo>
                      <a:pt x="62" y="106"/>
                    </a:lnTo>
                    <a:lnTo>
                      <a:pt x="72" y="104"/>
                    </a:lnTo>
                    <a:lnTo>
                      <a:pt x="80" y="100"/>
                    </a:lnTo>
                    <a:lnTo>
                      <a:pt x="90" y="94"/>
                    </a:lnTo>
                    <a:lnTo>
                      <a:pt x="96" y="86"/>
                    </a:lnTo>
                    <a:lnTo>
                      <a:pt x="102" y="78"/>
                    </a:lnTo>
                    <a:lnTo>
                      <a:pt x="106" y="68"/>
                    </a:lnTo>
                    <a:lnTo>
                      <a:pt x="108" y="56"/>
                    </a:lnTo>
                    <a:lnTo>
                      <a:pt x="108" y="56"/>
                    </a:lnTo>
                    <a:lnTo>
                      <a:pt x="108" y="46"/>
                    </a:lnTo>
                    <a:lnTo>
                      <a:pt x="106" y="36"/>
                    </a:lnTo>
                    <a:lnTo>
                      <a:pt x="102" y="26"/>
                    </a:lnTo>
                    <a:lnTo>
                      <a:pt x="96" y="18"/>
                    </a:lnTo>
                    <a:lnTo>
                      <a:pt x="88" y="10"/>
                    </a:lnTo>
                    <a:lnTo>
                      <a:pt x="78" y="4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</p:grpSp>
      </p:grpSp>
      <p:grpSp>
        <p:nvGrpSpPr>
          <p:cNvPr id="48" name="그룹 52"/>
          <p:cNvGrpSpPr/>
          <p:nvPr/>
        </p:nvGrpSpPr>
        <p:grpSpPr>
          <a:xfrm>
            <a:off x="4299504" y="1784520"/>
            <a:ext cx="309137" cy="309137"/>
            <a:chOff x="5280213" y="2474260"/>
            <a:chExt cx="582705" cy="582705"/>
          </a:xfrm>
        </p:grpSpPr>
        <p:sp>
          <p:nvSpPr>
            <p:cNvPr id="49" name="타원 53"/>
            <p:cNvSpPr/>
            <p:nvPr/>
          </p:nvSpPr>
          <p:spPr>
            <a:xfrm>
              <a:off x="5280213" y="2474260"/>
              <a:ext cx="582705" cy="5827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50" name="그룹 54"/>
            <p:cNvGrpSpPr/>
            <p:nvPr/>
          </p:nvGrpSpPr>
          <p:grpSpPr>
            <a:xfrm>
              <a:off x="5404701" y="2631542"/>
              <a:ext cx="333728" cy="268140"/>
              <a:chOff x="5386388" y="612775"/>
              <a:chExt cx="549275" cy="441325"/>
            </a:xfrm>
            <a:solidFill>
              <a:schemeClr val="tx1"/>
            </a:solidFill>
          </p:grpSpPr>
          <p:sp>
            <p:nvSpPr>
              <p:cNvPr id="51" name="Freeform 34"/>
              <p:cNvSpPr/>
              <p:nvPr/>
            </p:nvSpPr>
            <p:spPr bwMode="auto">
              <a:xfrm>
                <a:off x="5659438" y="857250"/>
                <a:ext cx="238125" cy="161925"/>
              </a:xfrm>
              <a:custGeom>
                <a:avLst/>
                <a:gdLst>
                  <a:gd name="T0" fmla="*/ 150 w 150"/>
                  <a:gd name="T1" fmla="*/ 26 h 102"/>
                  <a:gd name="T2" fmla="*/ 150 w 150"/>
                  <a:gd name="T3" fmla="*/ 26 h 102"/>
                  <a:gd name="T4" fmla="*/ 150 w 150"/>
                  <a:gd name="T5" fmla="*/ 38 h 102"/>
                  <a:gd name="T6" fmla="*/ 148 w 150"/>
                  <a:gd name="T7" fmla="*/ 48 h 102"/>
                  <a:gd name="T8" fmla="*/ 144 w 150"/>
                  <a:gd name="T9" fmla="*/ 58 h 102"/>
                  <a:gd name="T10" fmla="*/ 140 w 150"/>
                  <a:gd name="T11" fmla="*/ 68 h 102"/>
                  <a:gd name="T12" fmla="*/ 134 w 150"/>
                  <a:gd name="T13" fmla="*/ 78 h 102"/>
                  <a:gd name="T14" fmla="*/ 128 w 150"/>
                  <a:gd name="T15" fmla="*/ 86 h 102"/>
                  <a:gd name="T16" fmla="*/ 120 w 150"/>
                  <a:gd name="T17" fmla="*/ 94 h 102"/>
                  <a:gd name="T18" fmla="*/ 112 w 150"/>
                  <a:gd name="T19" fmla="*/ 100 h 102"/>
                  <a:gd name="T20" fmla="*/ 112 w 150"/>
                  <a:gd name="T21" fmla="*/ 100 h 102"/>
                  <a:gd name="T22" fmla="*/ 110 w 150"/>
                  <a:gd name="T23" fmla="*/ 102 h 102"/>
                  <a:gd name="T24" fmla="*/ 110 w 150"/>
                  <a:gd name="T25" fmla="*/ 102 h 102"/>
                  <a:gd name="T26" fmla="*/ 58 w 150"/>
                  <a:gd name="T27" fmla="*/ 102 h 102"/>
                  <a:gd name="T28" fmla="*/ 58 w 150"/>
                  <a:gd name="T29" fmla="*/ 102 h 102"/>
                  <a:gd name="T30" fmla="*/ 56 w 150"/>
                  <a:gd name="T31" fmla="*/ 94 h 102"/>
                  <a:gd name="T32" fmla="*/ 52 w 150"/>
                  <a:gd name="T33" fmla="*/ 86 h 102"/>
                  <a:gd name="T34" fmla="*/ 0 w 150"/>
                  <a:gd name="T35" fmla="*/ 0 h 102"/>
                  <a:gd name="T36" fmla="*/ 146 w 150"/>
                  <a:gd name="T37" fmla="*/ 0 h 102"/>
                  <a:gd name="T38" fmla="*/ 146 w 150"/>
                  <a:gd name="T39" fmla="*/ 0 h 102"/>
                  <a:gd name="T40" fmla="*/ 150 w 150"/>
                  <a:gd name="T41" fmla="*/ 14 h 102"/>
                  <a:gd name="T42" fmla="*/ 150 w 150"/>
                  <a:gd name="T43" fmla="*/ 26 h 102"/>
                  <a:gd name="T44" fmla="*/ 150 w 150"/>
                  <a:gd name="T45" fmla="*/ 2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0" h="102">
                    <a:moveTo>
                      <a:pt x="150" y="26"/>
                    </a:moveTo>
                    <a:lnTo>
                      <a:pt x="150" y="26"/>
                    </a:lnTo>
                    <a:lnTo>
                      <a:pt x="150" y="38"/>
                    </a:lnTo>
                    <a:lnTo>
                      <a:pt x="148" y="48"/>
                    </a:lnTo>
                    <a:lnTo>
                      <a:pt x="144" y="58"/>
                    </a:lnTo>
                    <a:lnTo>
                      <a:pt x="140" y="68"/>
                    </a:lnTo>
                    <a:lnTo>
                      <a:pt x="134" y="78"/>
                    </a:lnTo>
                    <a:lnTo>
                      <a:pt x="128" y="86"/>
                    </a:lnTo>
                    <a:lnTo>
                      <a:pt x="120" y="94"/>
                    </a:lnTo>
                    <a:lnTo>
                      <a:pt x="112" y="100"/>
                    </a:lnTo>
                    <a:lnTo>
                      <a:pt x="112" y="100"/>
                    </a:lnTo>
                    <a:lnTo>
                      <a:pt x="110" y="102"/>
                    </a:lnTo>
                    <a:lnTo>
                      <a:pt x="110" y="102"/>
                    </a:lnTo>
                    <a:lnTo>
                      <a:pt x="58" y="102"/>
                    </a:lnTo>
                    <a:lnTo>
                      <a:pt x="58" y="102"/>
                    </a:lnTo>
                    <a:lnTo>
                      <a:pt x="56" y="94"/>
                    </a:lnTo>
                    <a:lnTo>
                      <a:pt x="52" y="86"/>
                    </a:lnTo>
                    <a:lnTo>
                      <a:pt x="0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50" y="14"/>
                    </a:lnTo>
                    <a:lnTo>
                      <a:pt x="150" y="26"/>
                    </a:lnTo>
                    <a:lnTo>
                      <a:pt x="15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5786438" y="771525"/>
                <a:ext cx="76200" cy="57150"/>
              </a:xfrm>
              <a:custGeom>
                <a:avLst/>
                <a:gdLst>
                  <a:gd name="T0" fmla="*/ 2 w 48"/>
                  <a:gd name="T1" fmla="*/ 8 h 36"/>
                  <a:gd name="T2" fmla="*/ 2 w 48"/>
                  <a:gd name="T3" fmla="*/ 8 h 36"/>
                  <a:gd name="T4" fmla="*/ 0 w 48"/>
                  <a:gd name="T5" fmla="*/ 6 h 36"/>
                  <a:gd name="T6" fmla="*/ 0 w 48"/>
                  <a:gd name="T7" fmla="*/ 2 h 36"/>
                  <a:gd name="T8" fmla="*/ 0 w 48"/>
                  <a:gd name="T9" fmla="*/ 2 h 36"/>
                  <a:gd name="T10" fmla="*/ 2 w 48"/>
                  <a:gd name="T11" fmla="*/ 0 h 36"/>
                  <a:gd name="T12" fmla="*/ 6 w 48"/>
                  <a:gd name="T13" fmla="*/ 0 h 36"/>
                  <a:gd name="T14" fmla="*/ 6 w 48"/>
                  <a:gd name="T15" fmla="*/ 0 h 36"/>
                  <a:gd name="T16" fmla="*/ 18 w 48"/>
                  <a:gd name="T17" fmla="*/ 4 h 36"/>
                  <a:gd name="T18" fmla="*/ 28 w 48"/>
                  <a:gd name="T19" fmla="*/ 12 h 36"/>
                  <a:gd name="T20" fmla="*/ 38 w 48"/>
                  <a:gd name="T21" fmla="*/ 20 h 36"/>
                  <a:gd name="T22" fmla="*/ 48 w 48"/>
                  <a:gd name="T23" fmla="*/ 28 h 36"/>
                  <a:gd name="T24" fmla="*/ 48 w 48"/>
                  <a:gd name="T25" fmla="*/ 28 h 36"/>
                  <a:gd name="T26" fmla="*/ 48 w 48"/>
                  <a:gd name="T27" fmla="*/ 32 h 36"/>
                  <a:gd name="T28" fmla="*/ 46 w 48"/>
                  <a:gd name="T29" fmla="*/ 36 h 36"/>
                  <a:gd name="T30" fmla="*/ 46 w 48"/>
                  <a:gd name="T31" fmla="*/ 36 h 36"/>
                  <a:gd name="T32" fmla="*/ 44 w 48"/>
                  <a:gd name="T33" fmla="*/ 36 h 36"/>
                  <a:gd name="T34" fmla="*/ 44 w 48"/>
                  <a:gd name="T35" fmla="*/ 36 h 36"/>
                  <a:gd name="T36" fmla="*/ 40 w 48"/>
                  <a:gd name="T37" fmla="*/ 34 h 36"/>
                  <a:gd name="T38" fmla="*/ 40 w 48"/>
                  <a:gd name="T39" fmla="*/ 34 h 36"/>
                  <a:gd name="T40" fmla="*/ 32 w 48"/>
                  <a:gd name="T41" fmla="*/ 26 h 36"/>
                  <a:gd name="T42" fmla="*/ 24 w 48"/>
                  <a:gd name="T43" fmla="*/ 18 h 36"/>
                  <a:gd name="T44" fmla="*/ 14 w 48"/>
                  <a:gd name="T45" fmla="*/ 12 h 36"/>
                  <a:gd name="T46" fmla="*/ 2 w 48"/>
                  <a:gd name="T47" fmla="*/ 8 h 36"/>
                  <a:gd name="T48" fmla="*/ 2 w 48"/>
                  <a:gd name="T4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36">
                    <a:moveTo>
                      <a:pt x="2" y="8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8" y="4"/>
                    </a:lnTo>
                    <a:lnTo>
                      <a:pt x="28" y="12"/>
                    </a:lnTo>
                    <a:lnTo>
                      <a:pt x="38" y="20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32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0" y="34"/>
                    </a:lnTo>
                    <a:lnTo>
                      <a:pt x="40" y="34"/>
                    </a:lnTo>
                    <a:lnTo>
                      <a:pt x="32" y="26"/>
                    </a:lnTo>
                    <a:lnTo>
                      <a:pt x="24" y="18"/>
                    </a:lnTo>
                    <a:lnTo>
                      <a:pt x="14" y="12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5608638" y="612775"/>
                <a:ext cx="327025" cy="441325"/>
              </a:xfrm>
              <a:custGeom>
                <a:avLst/>
                <a:gdLst>
                  <a:gd name="T0" fmla="*/ 206 w 206"/>
                  <a:gd name="T1" fmla="*/ 180 h 278"/>
                  <a:gd name="T2" fmla="*/ 202 w 206"/>
                  <a:gd name="T3" fmla="*/ 210 h 278"/>
                  <a:gd name="T4" fmla="*/ 190 w 206"/>
                  <a:gd name="T5" fmla="*/ 236 h 278"/>
                  <a:gd name="T6" fmla="*/ 174 w 206"/>
                  <a:gd name="T7" fmla="*/ 258 h 278"/>
                  <a:gd name="T8" fmla="*/ 150 w 206"/>
                  <a:gd name="T9" fmla="*/ 278 h 278"/>
                  <a:gd name="T10" fmla="*/ 64 w 206"/>
                  <a:gd name="T11" fmla="*/ 278 h 278"/>
                  <a:gd name="T12" fmla="*/ 74 w 206"/>
                  <a:gd name="T13" fmla="*/ 272 h 278"/>
                  <a:gd name="T14" fmla="*/ 78 w 206"/>
                  <a:gd name="T15" fmla="*/ 266 h 278"/>
                  <a:gd name="T16" fmla="*/ 148 w 206"/>
                  <a:gd name="T17" fmla="*/ 264 h 278"/>
                  <a:gd name="T18" fmla="*/ 158 w 206"/>
                  <a:gd name="T19" fmla="*/ 258 h 278"/>
                  <a:gd name="T20" fmla="*/ 174 w 206"/>
                  <a:gd name="T21" fmla="*/ 238 h 278"/>
                  <a:gd name="T22" fmla="*/ 186 w 206"/>
                  <a:gd name="T23" fmla="*/ 218 h 278"/>
                  <a:gd name="T24" fmla="*/ 192 w 206"/>
                  <a:gd name="T25" fmla="*/ 194 h 278"/>
                  <a:gd name="T26" fmla="*/ 194 w 206"/>
                  <a:gd name="T27" fmla="*/ 180 h 278"/>
                  <a:gd name="T28" fmla="*/ 188 w 206"/>
                  <a:gd name="T29" fmla="*/ 148 h 278"/>
                  <a:gd name="T30" fmla="*/ 174 w 206"/>
                  <a:gd name="T31" fmla="*/ 120 h 278"/>
                  <a:gd name="T32" fmla="*/ 152 w 206"/>
                  <a:gd name="T33" fmla="*/ 98 h 278"/>
                  <a:gd name="T34" fmla="*/ 122 w 206"/>
                  <a:gd name="T35" fmla="*/ 84 h 278"/>
                  <a:gd name="T36" fmla="*/ 112 w 206"/>
                  <a:gd name="T37" fmla="*/ 82 h 278"/>
                  <a:gd name="T38" fmla="*/ 64 w 206"/>
                  <a:gd name="T39" fmla="*/ 20 h 278"/>
                  <a:gd name="T40" fmla="*/ 64 w 206"/>
                  <a:gd name="T41" fmla="*/ 84 h 278"/>
                  <a:gd name="T42" fmla="*/ 56 w 206"/>
                  <a:gd name="T43" fmla="*/ 88 h 278"/>
                  <a:gd name="T44" fmla="*/ 26 w 206"/>
                  <a:gd name="T45" fmla="*/ 104 h 278"/>
                  <a:gd name="T46" fmla="*/ 4 w 206"/>
                  <a:gd name="T47" fmla="*/ 130 h 278"/>
                  <a:gd name="T48" fmla="*/ 0 w 206"/>
                  <a:gd name="T49" fmla="*/ 116 h 278"/>
                  <a:gd name="T50" fmla="*/ 10 w 206"/>
                  <a:gd name="T51" fmla="*/ 104 h 278"/>
                  <a:gd name="T52" fmla="*/ 36 w 206"/>
                  <a:gd name="T53" fmla="*/ 84 h 278"/>
                  <a:gd name="T54" fmla="*/ 52 w 206"/>
                  <a:gd name="T55" fmla="*/ 76 h 278"/>
                  <a:gd name="T56" fmla="*/ 48 w 206"/>
                  <a:gd name="T57" fmla="*/ 20 h 278"/>
                  <a:gd name="T58" fmla="*/ 44 w 206"/>
                  <a:gd name="T59" fmla="*/ 18 h 278"/>
                  <a:gd name="T60" fmla="*/ 38 w 206"/>
                  <a:gd name="T61" fmla="*/ 14 h 278"/>
                  <a:gd name="T62" fmla="*/ 38 w 206"/>
                  <a:gd name="T63" fmla="*/ 10 h 278"/>
                  <a:gd name="T64" fmla="*/ 42 w 206"/>
                  <a:gd name="T65" fmla="*/ 2 h 278"/>
                  <a:gd name="T66" fmla="*/ 48 w 206"/>
                  <a:gd name="T67" fmla="*/ 0 h 278"/>
                  <a:gd name="T68" fmla="*/ 128 w 206"/>
                  <a:gd name="T69" fmla="*/ 0 h 278"/>
                  <a:gd name="T70" fmla="*/ 136 w 206"/>
                  <a:gd name="T71" fmla="*/ 2 h 278"/>
                  <a:gd name="T72" fmla="*/ 140 w 206"/>
                  <a:gd name="T73" fmla="*/ 10 h 278"/>
                  <a:gd name="T74" fmla="*/ 138 w 206"/>
                  <a:gd name="T75" fmla="*/ 14 h 278"/>
                  <a:gd name="T76" fmla="*/ 132 w 206"/>
                  <a:gd name="T77" fmla="*/ 18 h 278"/>
                  <a:gd name="T78" fmla="*/ 124 w 206"/>
                  <a:gd name="T79" fmla="*/ 20 h 278"/>
                  <a:gd name="T80" fmla="*/ 126 w 206"/>
                  <a:gd name="T81" fmla="*/ 74 h 278"/>
                  <a:gd name="T82" fmla="*/ 142 w 206"/>
                  <a:gd name="T83" fmla="*/ 80 h 278"/>
                  <a:gd name="T84" fmla="*/ 172 w 206"/>
                  <a:gd name="T85" fmla="*/ 100 h 278"/>
                  <a:gd name="T86" fmla="*/ 192 w 206"/>
                  <a:gd name="T87" fmla="*/ 128 h 278"/>
                  <a:gd name="T88" fmla="*/ 204 w 206"/>
                  <a:gd name="T89" fmla="*/ 162 h 278"/>
                  <a:gd name="T90" fmla="*/ 206 w 206"/>
                  <a:gd name="T91" fmla="*/ 18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6" h="278">
                    <a:moveTo>
                      <a:pt x="206" y="180"/>
                    </a:moveTo>
                    <a:lnTo>
                      <a:pt x="206" y="180"/>
                    </a:lnTo>
                    <a:lnTo>
                      <a:pt x="204" y="196"/>
                    </a:lnTo>
                    <a:lnTo>
                      <a:pt x="202" y="210"/>
                    </a:lnTo>
                    <a:lnTo>
                      <a:pt x="196" y="224"/>
                    </a:lnTo>
                    <a:lnTo>
                      <a:pt x="190" y="236"/>
                    </a:lnTo>
                    <a:lnTo>
                      <a:pt x="184" y="248"/>
                    </a:lnTo>
                    <a:lnTo>
                      <a:pt x="174" y="258"/>
                    </a:lnTo>
                    <a:lnTo>
                      <a:pt x="164" y="268"/>
                    </a:lnTo>
                    <a:lnTo>
                      <a:pt x="150" y="278"/>
                    </a:lnTo>
                    <a:lnTo>
                      <a:pt x="64" y="278"/>
                    </a:lnTo>
                    <a:lnTo>
                      <a:pt x="64" y="278"/>
                    </a:lnTo>
                    <a:lnTo>
                      <a:pt x="70" y="276"/>
                    </a:lnTo>
                    <a:lnTo>
                      <a:pt x="74" y="272"/>
                    </a:lnTo>
                    <a:lnTo>
                      <a:pt x="76" y="270"/>
                    </a:lnTo>
                    <a:lnTo>
                      <a:pt x="78" y="266"/>
                    </a:lnTo>
                    <a:lnTo>
                      <a:pt x="148" y="266"/>
                    </a:lnTo>
                    <a:lnTo>
                      <a:pt x="148" y="264"/>
                    </a:lnTo>
                    <a:lnTo>
                      <a:pt x="148" y="264"/>
                    </a:lnTo>
                    <a:lnTo>
                      <a:pt x="158" y="258"/>
                    </a:lnTo>
                    <a:lnTo>
                      <a:pt x="166" y="248"/>
                    </a:lnTo>
                    <a:lnTo>
                      <a:pt x="174" y="238"/>
                    </a:lnTo>
                    <a:lnTo>
                      <a:pt x="182" y="228"/>
                    </a:lnTo>
                    <a:lnTo>
                      <a:pt x="186" y="218"/>
                    </a:lnTo>
                    <a:lnTo>
                      <a:pt x="190" y="206"/>
                    </a:lnTo>
                    <a:lnTo>
                      <a:pt x="192" y="194"/>
                    </a:lnTo>
                    <a:lnTo>
                      <a:pt x="194" y="180"/>
                    </a:lnTo>
                    <a:lnTo>
                      <a:pt x="194" y="180"/>
                    </a:lnTo>
                    <a:lnTo>
                      <a:pt x="192" y="164"/>
                    </a:lnTo>
                    <a:lnTo>
                      <a:pt x="188" y="148"/>
                    </a:lnTo>
                    <a:lnTo>
                      <a:pt x="182" y="134"/>
                    </a:lnTo>
                    <a:lnTo>
                      <a:pt x="174" y="120"/>
                    </a:lnTo>
                    <a:lnTo>
                      <a:pt x="164" y="108"/>
                    </a:lnTo>
                    <a:lnTo>
                      <a:pt x="152" y="98"/>
                    </a:lnTo>
                    <a:lnTo>
                      <a:pt x="138" y="90"/>
                    </a:lnTo>
                    <a:lnTo>
                      <a:pt x="122" y="84"/>
                    </a:lnTo>
                    <a:lnTo>
                      <a:pt x="112" y="82"/>
                    </a:lnTo>
                    <a:lnTo>
                      <a:pt x="112" y="82"/>
                    </a:lnTo>
                    <a:lnTo>
                      <a:pt x="112" y="20"/>
                    </a:lnTo>
                    <a:lnTo>
                      <a:pt x="64" y="2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56" y="88"/>
                    </a:lnTo>
                    <a:lnTo>
                      <a:pt x="56" y="88"/>
                    </a:lnTo>
                    <a:lnTo>
                      <a:pt x="40" y="94"/>
                    </a:lnTo>
                    <a:lnTo>
                      <a:pt x="26" y="104"/>
                    </a:lnTo>
                    <a:lnTo>
                      <a:pt x="14" y="116"/>
                    </a:lnTo>
                    <a:lnTo>
                      <a:pt x="4" y="130"/>
                    </a:lnTo>
                    <a:lnTo>
                      <a:pt x="0" y="122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10" y="104"/>
                    </a:lnTo>
                    <a:lnTo>
                      <a:pt x="22" y="92"/>
                    </a:lnTo>
                    <a:lnTo>
                      <a:pt x="36" y="84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2" y="20"/>
                    </a:lnTo>
                    <a:lnTo>
                      <a:pt x="48" y="20"/>
                    </a:lnTo>
                    <a:lnTo>
                      <a:pt x="48" y="20"/>
                    </a:lnTo>
                    <a:lnTo>
                      <a:pt x="44" y="18"/>
                    </a:lnTo>
                    <a:lnTo>
                      <a:pt x="42" y="16"/>
                    </a:lnTo>
                    <a:lnTo>
                      <a:pt x="38" y="14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6"/>
                    </a:lnTo>
                    <a:lnTo>
                      <a:pt x="42" y="2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32" y="0"/>
                    </a:lnTo>
                    <a:lnTo>
                      <a:pt x="136" y="2"/>
                    </a:lnTo>
                    <a:lnTo>
                      <a:pt x="138" y="6"/>
                    </a:lnTo>
                    <a:lnTo>
                      <a:pt x="140" y="10"/>
                    </a:lnTo>
                    <a:lnTo>
                      <a:pt x="140" y="10"/>
                    </a:lnTo>
                    <a:lnTo>
                      <a:pt x="138" y="14"/>
                    </a:lnTo>
                    <a:lnTo>
                      <a:pt x="136" y="16"/>
                    </a:lnTo>
                    <a:lnTo>
                      <a:pt x="132" y="18"/>
                    </a:lnTo>
                    <a:lnTo>
                      <a:pt x="128" y="20"/>
                    </a:lnTo>
                    <a:lnTo>
                      <a:pt x="124" y="20"/>
                    </a:lnTo>
                    <a:lnTo>
                      <a:pt x="124" y="72"/>
                    </a:lnTo>
                    <a:lnTo>
                      <a:pt x="126" y="74"/>
                    </a:lnTo>
                    <a:lnTo>
                      <a:pt x="126" y="74"/>
                    </a:lnTo>
                    <a:lnTo>
                      <a:pt x="142" y="80"/>
                    </a:lnTo>
                    <a:lnTo>
                      <a:pt x="158" y="90"/>
                    </a:lnTo>
                    <a:lnTo>
                      <a:pt x="172" y="100"/>
                    </a:lnTo>
                    <a:lnTo>
                      <a:pt x="184" y="114"/>
                    </a:lnTo>
                    <a:lnTo>
                      <a:pt x="192" y="128"/>
                    </a:lnTo>
                    <a:lnTo>
                      <a:pt x="200" y="146"/>
                    </a:lnTo>
                    <a:lnTo>
                      <a:pt x="204" y="162"/>
                    </a:lnTo>
                    <a:lnTo>
                      <a:pt x="206" y="180"/>
                    </a:lnTo>
                    <a:lnTo>
                      <a:pt x="206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54" name="Freeform 37"/>
              <p:cNvSpPr>
                <a:spLocks noEditPoints="1"/>
              </p:cNvSpPr>
              <p:nvPr/>
            </p:nvSpPr>
            <p:spPr bwMode="auto">
              <a:xfrm>
                <a:off x="5386388" y="666750"/>
                <a:ext cx="349250" cy="387350"/>
              </a:xfrm>
              <a:custGeom>
                <a:avLst/>
                <a:gdLst>
                  <a:gd name="T0" fmla="*/ 22 w 220"/>
                  <a:gd name="T1" fmla="*/ 244 h 244"/>
                  <a:gd name="T2" fmla="*/ 16 w 220"/>
                  <a:gd name="T3" fmla="*/ 242 h 244"/>
                  <a:gd name="T4" fmla="*/ 6 w 220"/>
                  <a:gd name="T5" fmla="*/ 238 h 244"/>
                  <a:gd name="T6" fmla="*/ 0 w 220"/>
                  <a:gd name="T7" fmla="*/ 230 h 244"/>
                  <a:gd name="T8" fmla="*/ 2 w 220"/>
                  <a:gd name="T9" fmla="*/ 218 h 244"/>
                  <a:gd name="T10" fmla="*/ 80 w 220"/>
                  <a:gd name="T11" fmla="*/ 88 h 244"/>
                  <a:gd name="T12" fmla="*/ 76 w 220"/>
                  <a:gd name="T13" fmla="*/ 18 h 244"/>
                  <a:gd name="T14" fmla="*/ 72 w 220"/>
                  <a:gd name="T15" fmla="*/ 16 h 244"/>
                  <a:gd name="T16" fmla="*/ 68 w 220"/>
                  <a:gd name="T17" fmla="*/ 12 h 244"/>
                  <a:gd name="T18" fmla="*/ 66 w 220"/>
                  <a:gd name="T19" fmla="*/ 8 h 244"/>
                  <a:gd name="T20" fmla="*/ 70 w 220"/>
                  <a:gd name="T21" fmla="*/ 2 h 244"/>
                  <a:gd name="T22" fmla="*/ 76 w 220"/>
                  <a:gd name="T23" fmla="*/ 0 h 244"/>
                  <a:gd name="T24" fmla="*/ 144 w 220"/>
                  <a:gd name="T25" fmla="*/ 0 h 244"/>
                  <a:gd name="T26" fmla="*/ 150 w 220"/>
                  <a:gd name="T27" fmla="*/ 2 h 244"/>
                  <a:gd name="T28" fmla="*/ 152 w 220"/>
                  <a:gd name="T29" fmla="*/ 8 h 244"/>
                  <a:gd name="T30" fmla="*/ 152 w 220"/>
                  <a:gd name="T31" fmla="*/ 12 h 244"/>
                  <a:gd name="T32" fmla="*/ 146 w 220"/>
                  <a:gd name="T33" fmla="*/ 16 h 244"/>
                  <a:gd name="T34" fmla="*/ 140 w 220"/>
                  <a:gd name="T35" fmla="*/ 18 h 244"/>
                  <a:gd name="T36" fmla="*/ 214 w 220"/>
                  <a:gd name="T37" fmla="*/ 212 h 244"/>
                  <a:gd name="T38" fmla="*/ 218 w 220"/>
                  <a:gd name="T39" fmla="*/ 218 h 244"/>
                  <a:gd name="T40" fmla="*/ 220 w 220"/>
                  <a:gd name="T41" fmla="*/ 230 h 244"/>
                  <a:gd name="T42" fmla="*/ 214 w 220"/>
                  <a:gd name="T43" fmla="*/ 238 h 244"/>
                  <a:gd name="T44" fmla="*/ 204 w 220"/>
                  <a:gd name="T45" fmla="*/ 242 h 244"/>
                  <a:gd name="T46" fmla="*/ 198 w 220"/>
                  <a:gd name="T47" fmla="*/ 244 h 244"/>
                  <a:gd name="T48" fmla="*/ 130 w 220"/>
                  <a:gd name="T49" fmla="*/ 94 h 244"/>
                  <a:gd name="T50" fmla="*/ 128 w 220"/>
                  <a:gd name="T51" fmla="*/ 18 h 244"/>
                  <a:gd name="T52" fmla="*/ 90 w 220"/>
                  <a:gd name="T53" fmla="*/ 92 h 244"/>
                  <a:gd name="T54" fmla="*/ 14 w 220"/>
                  <a:gd name="T55" fmla="*/ 218 h 244"/>
                  <a:gd name="T56" fmla="*/ 12 w 220"/>
                  <a:gd name="T57" fmla="*/ 226 h 244"/>
                  <a:gd name="T58" fmla="*/ 12 w 220"/>
                  <a:gd name="T59" fmla="*/ 230 h 244"/>
                  <a:gd name="T60" fmla="*/ 22 w 220"/>
                  <a:gd name="T61" fmla="*/ 232 h 244"/>
                  <a:gd name="T62" fmla="*/ 198 w 220"/>
                  <a:gd name="T63" fmla="*/ 232 h 244"/>
                  <a:gd name="T64" fmla="*/ 208 w 220"/>
                  <a:gd name="T65" fmla="*/ 230 h 244"/>
                  <a:gd name="T66" fmla="*/ 208 w 220"/>
                  <a:gd name="T67" fmla="*/ 226 h 244"/>
                  <a:gd name="T68" fmla="*/ 206 w 220"/>
                  <a:gd name="T69" fmla="*/ 218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0" h="244">
                    <a:moveTo>
                      <a:pt x="198" y="244"/>
                    </a:moveTo>
                    <a:lnTo>
                      <a:pt x="22" y="244"/>
                    </a:lnTo>
                    <a:lnTo>
                      <a:pt x="22" y="244"/>
                    </a:lnTo>
                    <a:lnTo>
                      <a:pt x="16" y="242"/>
                    </a:lnTo>
                    <a:lnTo>
                      <a:pt x="10" y="242"/>
                    </a:lnTo>
                    <a:lnTo>
                      <a:pt x="6" y="238"/>
                    </a:lnTo>
                    <a:lnTo>
                      <a:pt x="2" y="234"/>
                    </a:lnTo>
                    <a:lnTo>
                      <a:pt x="0" y="230"/>
                    </a:lnTo>
                    <a:lnTo>
                      <a:pt x="0" y="224"/>
                    </a:lnTo>
                    <a:lnTo>
                      <a:pt x="2" y="218"/>
                    </a:lnTo>
                    <a:lnTo>
                      <a:pt x="4" y="212"/>
                    </a:lnTo>
                    <a:lnTo>
                      <a:pt x="80" y="88"/>
                    </a:lnTo>
                    <a:lnTo>
                      <a:pt x="80" y="18"/>
                    </a:lnTo>
                    <a:lnTo>
                      <a:pt x="76" y="18"/>
                    </a:lnTo>
                    <a:lnTo>
                      <a:pt x="76" y="18"/>
                    </a:lnTo>
                    <a:lnTo>
                      <a:pt x="72" y="16"/>
                    </a:lnTo>
                    <a:lnTo>
                      <a:pt x="70" y="16"/>
                    </a:lnTo>
                    <a:lnTo>
                      <a:pt x="68" y="12"/>
                    </a:lnTo>
                    <a:lnTo>
                      <a:pt x="66" y="8"/>
                    </a:lnTo>
                    <a:lnTo>
                      <a:pt x="66" y="8"/>
                    </a:lnTo>
                    <a:lnTo>
                      <a:pt x="68" y="6"/>
                    </a:lnTo>
                    <a:lnTo>
                      <a:pt x="70" y="2"/>
                    </a:lnTo>
                    <a:lnTo>
                      <a:pt x="72" y="0"/>
                    </a:lnTo>
                    <a:lnTo>
                      <a:pt x="76" y="0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50" y="2"/>
                    </a:lnTo>
                    <a:lnTo>
                      <a:pt x="152" y="6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2" y="12"/>
                    </a:lnTo>
                    <a:lnTo>
                      <a:pt x="150" y="16"/>
                    </a:lnTo>
                    <a:lnTo>
                      <a:pt x="146" y="16"/>
                    </a:lnTo>
                    <a:lnTo>
                      <a:pt x="144" y="18"/>
                    </a:lnTo>
                    <a:lnTo>
                      <a:pt x="140" y="18"/>
                    </a:lnTo>
                    <a:lnTo>
                      <a:pt x="140" y="88"/>
                    </a:lnTo>
                    <a:lnTo>
                      <a:pt x="214" y="212"/>
                    </a:lnTo>
                    <a:lnTo>
                      <a:pt x="214" y="212"/>
                    </a:lnTo>
                    <a:lnTo>
                      <a:pt x="218" y="218"/>
                    </a:lnTo>
                    <a:lnTo>
                      <a:pt x="220" y="224"/>
                    </a:lnTo>
                    <a:lnTo>
                      <a:pt x="220" y="230"/>
                    </a:lnTo>
                    <a:lnTo>
                      <a:pt x="218" y="234"/>
                    </a:lnTo>
                    <a:lnTo>
                      <a:pt x="214" y="238"/>
                    </a:lnTo>
                    <a:lnTo>
                      <a:pt x="210" y="242"/>
                    </a:lnTo>
                    <a:lnTo>
                      <a:pt x="204" y="242"/>
                    </a:lnTo>
                    <a:lnTo>
                      <a:pt x="198" y="244"/>
                    </a:lnTo>
                    <a:lnTo>
                      <a:pt x="198" y="244"/>
                    </a:lnTo>
                    <a:close/>
                    <a:moveTo>
                      <a:pt x="206" y="218"/>
                    </a:moveTo>
                    <a:lnTo>
                      <a:pt x="130" y="94"/>
                    </a:lnTo>
                    <a:lnTo>
                      <a:pt x="128" y="92"/>
                    </a:lnTo>
                    <a:lnTo>
                      <a:pt x="128" y="18"/>
                    </a:lnTo>
                    <a:lnTo>
                      <a:pt x="90" y="18"/>
                    </a:lnTo>
                    <a:lnTo>
                      <a:pt x="90" y="92"/>
                    </a:lnTo>
                    <a:lnTo>
                      <a:pt x="90" y="94"/>
                    </a:lnTo>
                    <a:lnTo>
                      <a:pt x="14" y="218"/>
                    </a:lnTo>
                    <a:lnTo>
                      <a:pt x="14" y="218"/>
                    </a:lnTo>
                    <a:lnTo>
                      <a:pt x="12" y="226"/>
                    </a:lnTo>
                    <a:lnTo>
                      <a:pt x="12" y="230"/>
                    </a:lnTo>
                    <a:lnTo>
                      <a:pt x="12" y="230"/>
                    </a:lnTo>
                    <a:lnTo>
                      <a:pt x="14" y="232"/>
                    </a:lnTo>
                    <a:lnTo>
                      <a:pt x="22" y="232"/>
                    </a:lnTo>
                    <a:lnTo>
                      <a:pt x="198" y="232"/>
                    </a:lnTo>
                    <a:lnTo>
                      <a:pt x="198" y="232"/>
                    </a:lnTo>
                    <a:lnTo>
                      <a:pt x="204" y="232"/>
                    </a:lnTo>
                    <a:lnTo>
                      <a:pt x="208" y="230"/>
                    </a:lnTo>
                    <a:lnTo>
                      <a:pt x="208" y="230"/>
                    </a:lnTo>
                    <a:lnTo>
                      <a:pt x="208" y="226"/>
                    </a:lnTo>
                    <a:lnTo>
                      <a:pt x="206" y="218"/>
                    </a:lnTo>
                    <a:lnTo>
                      <a:pt x="206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55" name="Freeform 38"/>
              <p:cNvSpPr>
                <a:spLocks noEditPoints="1"/>
              </p:cNvSpPr>
              <p:nvPr/>
            </p:nvSpPr>
            <p:spPr bwMode="auto">
              <a:xfrm>
                <a:off x="5427663" y="850900"/>
                <a:ext cx="266700" cy="168275"/>
              </a:xfrm>
              <a:custGeom>
                <a:avLst/>
                <a:gdLst>
                  <a:gd name="T0" fmla="*/ 54 w 168"/>
                  <a:gd name="T1" fmla="*/ 16 h 106"/>
                  <a:gd name="T2" fmla="*/ 0 w 168"/>
                  <a:gd name="T3" fmla="*/ 106 h 106"/>
                  <a:gd name="T4" fmla="*/ 168 w 168"/>
                  <a:gd name="T5" fmla="*/ 106 h 106"/>
                  <a:gd name="T6" fmla="*/ 114 w 168"/>
                  <a:gd name="T7" fmla="*/ 16 h 106"/>
                  <a:gd name="T8" fmla="*/ 54 w 168"/>
                  <a:gd name="T9" fmla="*/ 16 h 106"/>
                  <a:gd name="T10" fmla="*/ 72 w 168"/>
                  <a:gd name="T11" fmla="*/ 34 h 106"/>
                  <a:gd name="T12" fmla="*/ 72 w 168"/>
                  <a:gd name="T13" fmla="*/ 34 h 106"/>
                  <a:gd name="T14" fmla="*/ 66 w 168"/>
                  <a:gd name="T15" fmla="*/ 30 h 106"/>
                  <a:gd name="T16" fmla="*/ 62 w 168"/>
                  <a:gd name="T17" fmla="*/ 26 h 106"/>
                  <a:gd name="T18" fmla="*/ 60 w 168"/>
                  <a:gd name="T19" fmla="*/ 20 h 106"/>
                  <a:gd name="T20" fmla="*/ 60 w 168"/>
                  <a:gd name="T21" fmla="*/ 12 h 106"/>
                  <a:gd name="T22" fmla="*/ 60 w 168"/>
                  <a:gd name="T23" fmla="*/ 12 h 106"/>
                  <a:gd name="T24" fmla="*/ 64 w 168"/>
                  <a:gd name="T25" fmla="*/ 6 h 106"/>
                  <a:gd name="T26" fmla="*/ 70 w 168"/>
                  <a:gd name="T27" fmla="*/ 2 h 106"/>
                  <a:gd name="T28" fmla="*/ 76 w 168"/>
                  <a:gd name="T29" fmla="*/ 0 h 106"/>
                  <a:gd name="T30" fmla="*/ 82 w 168"/>
                  <a:gd name="T31" fmla="*/ 2 h 106"/>
                  <a:gd name="T32" fmla="*/ 82 w 168"/>
                  <a:gd name="T33" fmla="*/ 2 h 106"/>
                  <a:gd name="T34" fmla="*/ 88 w 168"/>
                  <a:gd name="T35" fmla="*/ 4 h 106"/>
                  <a:gd name="T36" fmla="*/ 92 w 168"/>
                  <a:gd name="T37" fmla="*/ 10 h 106"/>
                  <a:gd name="T38" fmla="*/ 94 w 168"/>
                  <a:gd name="T39" fmla="*/ 16 h 106"/>
                  <a:gd name="T40" fmla="*/ 94 w 168"/>
                  <a:gd name="T41" fmla="*/ 22 h 106"/>
                  <a:gd name="T42" fmla="*/ 94 w 168"/>
                  <a:gd name="T43" fmla="*/ 22 h 106"/>
                  <a:gd name="T44" fmla="*/ 90 w 168"/>
                  <a:gd name="T45" fmla="*/ 28 h 106"/>
                  <a:gd name="T46" fmla="*/ 84 w 168"/>
                  <a:gd name="T47" fmla="*/ 32 h 106"/>
                  <a:gd name="T48" fmla="*/ 78 w 168"/>
                  <a:gd name="T49" fmla="*/ 34 h 106"/>
                  <a:gd name="T50" fmla="*/ 72 w 168"/>
                  <a:gd name="T51" fmla="*/ 34 h 106"/>
                  <a:gd name="T52" fmla="*/ 72 w 168"/>
                  <a:gd name="T53" fmla="*/ 34 h 106"/>
                  <a:gd name="T54" fmla="*/ 98 w 168"/>
                  <a:gd name="T55" fmla="*/ 52 h 106"/>
                  <a:gd name="T56" fmla="*/ 98 w 168"/>
                  <a:gd name="T57" fmla="*/ 52 h 106"/>
                  <a:gd name="T58" fmla="*/ 94 w 168"/>
                  <a:gd name="T59" fmla="*/ 50 h 106"/>
                  <a:gd name="T60" fmla="*/ 92 w 168"/>
                  <a:gd name="T61" fmla="*/ 48 h 106"/>
                  <a:gd name="T62" fmla="*/ 92 w 168"/>
                  <a:gd name="T63" fmla="*/ 44 h 106"/>
                  <a:gd name="T64" fmla="*/ 92 w 168"/>
                  <a:gd name="T65" fmla="*/ 40 h 106"/>
                  <a:gd name="T66" fmla="*/ 92 w 168"/>
                  <a:gd name="T67" fmla="*/ 40 h 106"/>
                  <a:gd name="T68" fmla="*/ 94 w 168"/>
                  <a:gd name="T69" fmla="*/ 38 h 106"/>
                  <a:gd name="T70" fmla="*/ 96 w 168"/>
                  <a:gd name="T71" fmla="*/ 36 h 106"/>
                  <a:gd name="T72" fmla="*/ 100 w 168"/>
                  <a:gd name="T73" fmla="*/ 34 h 106"/>
                  <a:gd name="T74" fmla="*/ 104 w 168"/>
                  <a:gd name="T75" fmla="*/ 34 h 106"/>
                  <a:gd name="T76" fmla="*/ 104 w 168"/>
                  <a:gd name="T77" fmla="*/ 34 h 106"/>
                  <a:gd name="T78" fmla="*/ 108 w 168"/>
                  <a:gd name="T79" fmla="*/ 36 h 106"/>
                  <a:gd name="T80" fmla="*/ 110 w 168"/>
                  <a:gd name="T81" fmla="*/ 40 h 106"/>
                  <a:gd name="T82" fmla="*/ 110 w 168"/>
                  <a:gd name="T83" fmla="*/ 42 h 106"/>
                  <a:gd name="T84" fmla="*/ 110 w 168"/>
                  <a:gd name="T85" fmla="*/ 46 h 106"/>
                  <a:gd name="T86" fmla="*/ 110 w 168"/>
                  <a:gd name="T87" fmla="*/ 46 h 106"/>
                  <a:gd name="T88" fmla="*/ 108 w 168"/>
                  <a:gd name="T89" fmla="*/ 50 h 106"/>
                  <a:gd name="T90" fmla="*/ 106 w 168"/>
                  <a:gd name="T91" fmla="*/ 52 h 106"/>
                  <a:gd name="T92" fmla="*/ 102 w 168"/>
                  <a:gd name="T93" fmla="*/ 54 h 106"/>
                  <a:gd name="T94" fmla="*/ 98 w 168"/>
                  <a:gd name="T95" fmla="*/ 52 h 106"/>
                  <a:gd name="T96" fmla="*/ 98 w 168"/>
                  <a:gd name="T97" fmla="*/ 5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8" h="106">
                    <a:moveTo>
                      <a:pt x="54" y="16"/>
                    </a:moveTo>
                    <a:lnTo>
                      <a:pt x="0" y="106"/>
                    </a:lnTo>
                    <a:lnTo>
                      <a:pt x="168" y="106"/>
                    </a:lnTo>
                    <a:lnTo>
                      <a:pt x="114" y="16"/>
                    </a:lnTo>
                    <a:lnTo>
                      <a:pt x="54" y="16"/>
                    </a:lnTo>
                    <a:close/>
                    <a:moveTo>
                      <a:pt x="72" y="34"/>
                    </a:moveTo>
                    <a:lnTo>
                      <a:pt x="72" y="34"/>
                    </a:lnTo>
                    <a:lnTo>
                      <a:pt x="66" y="30"/>
                    </a:lnTo>
                    <a:lnTo>
                      <a:pt x="62" y="26"/>
                    </a:lnTo>
                    <a:lnTo>
                      <a:pt x="60" y="20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6" y="0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88" y="4"/>
                    </a:lnTo>
                    <a:lnTo>
                      <a:pt x="92" y="10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0" y="28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2" y="34"/>
                    </a:lnTo>
                    <a:lnTo>
                      <a:pt x="72" y="34"/>
                    </a:lnTo>
                    <a:close/>
                    <a:moveTo>
                      <a:pt x="98" y="52"/>
                    </a:moveTo>
                    <a:lnTo>
                      <a:pt x="98" y="52"/>
                    </a:lnTo>
                    <a:lnTo>
                      <a:pt x="94" y="50"/>
                    </a:lnTo>
                    <a:lnTo>
                      <a:pt x="92" y="48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4" y="38"/>
                    </a:lnTo>
                    <a:lnTo>
                      <a:pt x="96" y="36"/>
                    </a:lnTo>
                    <a:lnTo>
                      <a:pt x="100" y="34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8" y="36"/>
                    </a:lnTo>
                    <a:lnTo>
                      <a:pt x="110" y="40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10" y="46"/>
                    </a:lnTo>
                    <a:lnTo>
                      <a:pt x="108" y="50"/>
                    </a:lnTo>
                    <a:lnTo>
                      <a:pt x="106" y="52"/>
                    </a:lnTo>
                    <a:lnTo>
                      <a:pt x="102" y="54"/>
                    </a:lnTo>
                    <a:lnTo>
                      <a:pt x="98" y="52"/>
                    </a:lnTo>
                    <a:lnTo>
                      <a:pt x="9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</p:grpSp>
      </p:grpSp>
      <p:grpSp>
        <p:nvGrpSpPr>
          <p:cNvPr id="56" name="그룹 60"/>
          <p:cNvGrpSpPr/>
          <p:nvPr/>
        </p:nvGrpSpPr>
        <p:grpSpPr>
          <a:xfrm>
            <a:off x="1627942" y="3098614"/>
            <a:ext cx="309137" cy="309137"/>
            <a:chOff x="2501154" y="3989295"/>
            <a:chExt cx="582705" cy="582705"/>
          </a:xfrm>
        </p:grpSpPr>
        <p:sp>
          <p:nvSpPr>
            <p:cNvPr id="57" name="타원 61"/>
            <p:cNvSpPr/>
            <p:nvPr/>
          </p:nvSpPr>
          <p:spPr>
            <a:xfrm>
              <a:off x="2501154" y="3989295"/>
              <a:ext cx="582705" cy="5827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58" name="그룹 62"/>
            <p:cNvGrpSpPr/>
            <p:nvPr/>
          </p:nvGrpSpPr>
          <p:grpSpPr>
            <a:xfrm>
              <a:off x="2641075" y="4170690"/>
              <a:ext cx="302863" cy="219913"/>
              <a:chOff x="4364038" y="673100"/>
              <a:chExt cx="498475" cy="361950"/>
            </a:xfrm>
            <a:solidFill>
              <a:schemeClr val="tx1"/>
            </a:solidFill>
          </p:grpSpPr>
          <p:sp>
            <p:nvSpPr>
              <p:cNvPr id="59" name="Freeform 32"/>
              <p:cNvSpPr/>
              <p:nvPr/>
            </p:nvSpPr>
            <p:spPr bwMode="auto">
              <a:xfrm>
                <a:off x="4732338" y="673100"/>
                <a:ext cx="130175" cy="92075"/>
              </a:xfrm>
              <a:custGeom>
                <a:avLst/>
                <a:gdLst>
                  <a:gd name="T0" fmla="*/ 46 w 82"/>
                  <a:gd name="T1" fmla="*/ 58 h 58"/>
                  <a:gd name="T2" fmla="*/ 0 w 82"/>
                  <a:gd name="T3" fmla="*/ 58 h 58"/>
                  <a:gd name="T4" fmla="*/ 58 w 82"/>
                  <a:gd name="T5" fmla="*/ 4 h 58"/>
                  <a:gd name="T6" fmla="*/ 58 w 82"/>
                  <a:gd name="T7" fmla="*/ 4 h 58"/>
                  <a:gd name="T8" fmla="*/ 62 w 82"/>
                  <a:gd name="T9" fmla="*/ 0 h 58"/>
                  <a:gd name="T10" fmla="*/ 68 w 82"/>
                  <a:gd name="T11" fmla="*/ 0 h 58"/>
                  <a:gd name="T12" fmla="*/ 72 w 82"/>
                  <a:gd name="T13" fmla="*/ 0 h 58"/>
                  <a:gd name="T14" fmla="*/ 78 w 82"/>
                  <a:gd name="T15" fmla="*/ 4 h 58"/>
                  <a:gd name="T16" fmla="*/ 78 w 82"/>
                  <a:gd name="T17" fmla="*/ 4 h 58"/>
                  <a:gd name="T18" fmla="*/ 80 w 82"/>
                  <a:gd name="T19" fmla="*/ 8 h 58"/>
                  <a:gd name="T20" fmla="*/ 82 w 82"/>
                  <a:gd name="T21" fmla="*/ 14 h 58"/>
                  <a:gd name="T22" fmla="*/ 80 w 82"/>
                  <a:gd name="T23" fmla="*/ 18 h 58"/>
                  <a:gd name="T24" fmla="*/ 78 w 82"/>
                  <a:gd name="T25" fmla="*/ 22 h 58"/>
                  <a:gd name="T26" fmla="*/ 46 w 82"/>
                  <a:gd name="T2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58">
                    <a:moveTo>
                      <a:pt x="46" y="58"/>
                    </a:moveTo>
                    <a:lnTo>
                      <a:pt x="0" y="58"/>
                    </a:lnTo>
                    <a:lnTo>
                      <a:pt x="58" y="4"/>
                    </a:lnTo>
                    <a:lnTo>
                      <a:pt x="58" y="4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8" y="4"/>
                    </a:lnTo>
                    <a:lnTo>
                      <a:pt x="78" y="4"/>
                    </a:lnTo>
                    <a:lnTo>
                      <a:pt x="80" y="8"/>
                    </a:lnTo>
                    <a:lnTo>
                      <a:pt x="82" y="14"/>
                    </a:lnTo>
                    <a:lnTo>
                      <a:pt x="80" y="18"/>
                    </a:lnTo>
                    <a:lnTo>
                      <a:pt x="78" y="22"/>
                    </a:lnTo>
                    <a:lnTo>
                      <a:pt x="46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  <p:sp>
            <p:nvSpPr>
              <p:cNvPr id="60" name="Freeform 33"/>
              <p:cNvSpPr>
                <a:spLocks noEditPoints="1"/>
              </p:cNvSpPr>
              <p:nvPr/>
            </p:nvSpPr>
            <p:spPr bwMode="auto">
              <a:xfrm>
                <a:off x="4364038" y="784225"/>
                <a:ext cx="476250" cy="250825"/>
              </a:xfrm>
              <a:custGeom>
                <a:avLst/>
                <a:gdLst>
                  <a:gd name="T0" fmla="*/ 300 w 300"/>
                  <a:gd name="T1" fmla="*/ 14 h 158"/>
                  <a:gd name="T2" fmla="*/ 296 w 300"/>
                  <a:gd name="T3" fmla="*/ 22 h 158"/>
                  <a:gd name="T4" fmla="*/ 286 w 300"/>
                  <a:gd name="T5" fmla="*/ 26 h 158"/>
                  <a:gd name="T6" fmla="*/ 286 w 300"/>
                  <a:gd name="T7" fmla="*/ 26 h 158"/>
                  <a:gd name="T8" fmla="*/ 280 w 300"/>
                  <a:gd name="T9" fmla="*/ 58 h 158"/>
                  <a:gd name="T10" fmla="*/ 266 w 300"/>
                  <a:gd name="T11" fmla="*/ 86 h 158"/>
                  <a:gd name="T12" fmla="*/ 248 w 300"/>
                  <a:gd name="T13" fmla="*/ 112 h 158"/>
                  <a:gd name="T14" fmla="*/ 224 w 300"/>
                  <a:gd name="T15" fmla="*/ 130 h 158"/>
                  <a:gd name="T16" fmla="*/ 226 w 300"/>
                  <a:gd name="T17" fmla="*/ 130 h 158"/>
                  <a:gd name="T18" fmla="*/ 234 w 300"/>
                  <a:gd name="T19" fmla="*/ 134 h 158"/>
                  <a:gd name="T20" fmla="*/ 238 w 300"/>
                  <a:gd name="T21" fmla="*/ 144 h 158"/>
                  <a:gd name="T22" fmla="*/ 238 w 300"/>
                  <a:gd name="T23" fmla="*/ 150 h 158"/>
                  <a:gd name="T24" fmla="*/ 230 w 300"/>
                  <a:gd name="T25" fmla="*/ 156 h 158"/>
                  <a:gd name="T26" fmla="*/ 74 w 300"/>
                  <a:gd name="T27" fmla="*/ 158 h 158"/>
                  <a:gd name="T28" fmla="*/ 68 w 300"/>
                  <a:gd name="T29" fmla="*/ 156 h 158"/>
                  <a:gd name="T30" fmla="*/ 62 w 300"/>
                  <a:gd name="T31" fmla="*/ 150 h 158"/>
                  <a:gd name="T32" fmla="*/ 60 w 300"/>
                  <a:gd name="T33" fmla="*/ 144 h 158"/>
                  <a:gd name="T34" fmla="*/ 64 w 300"/>
                  <a:gd name="T35" fmla="*/ 134 h 158"/>
                  <a:gd name="T36" fmla="*/ 74 w 300"/>
                  <a:gd name="T37" fmla="*/ 130 h 158"/>
                  <a:gd name="T38" fmla="*/ 76 w 300"/>
                  <a:gd name="T39" fmla="*/ 130 h 158"/>
                  <a:gd name="T40" fmla="*/ 52 w 300"/>
                  <a:gd name="T41" fmla="*/ 112 h 158"/>
                  <a:gd name="T42" fmla="*/ 34 w 300"/>
                  <a:gd name="T43" fmla="*/ 86 h 158"/>
                  <a:gd name="T44" fmla="*/ 20 w 300"/>
                  <a:gd name="T45" fmla="*/ 58 h 158"/>
                  <a:gd name="T46" fmla="*/ 14 w 300"/>
                  <a:gd name="T47" fmla="*/ 26 h 158"/>
                  <a:gd name="T48" fmla="*/ 12 w 300"/>
                  <a:gd name="T49" fmla="*/ 26 h 158"/>
                  <a:gd name="T50" fmla="*/ 4 w 300"/>
                  <a:gd name="T51" fmla="*/ 22 h 158"/>
                  <a:gd name="T52" fmla="*/ 0 w 300"/>
                  <a:gd name="T53" fmla="*/ 14 h 158"/>
                  <a:gd name="T54" fmla="*/ 0 w 300"/>
                  <a:gd name="T55" fmla="*/ 8 h 158"/>
                  <a:gd name="T56" fmla="*/ 8 w 300"/>
                  <a:gd name="T57" fmla="*/ 2 h 158"/>
                  <a:gd name="T58" fmla="*/ 286 w 300"/>
                  <a:gd name="T59" fmla="*/ 0 h 158"/>
                  <a:gd name="T60" fmla="*/ 292 w 300"/>
                  <a:gd name="T61" fmla="*/ 2 h 158"/>
                  <a:gd name="T62" fmla="*/ 298 w 300"/>
                  <a:gd name="T63" fmla="*/ 8 h 158"/>
                  <a:gd name="T64" fmla="*/ 300 w 300"/>
                  <a:gd name="T65" fmla="*/ 14 h 158"/>
                  <a:gd name="T66" fmla="*/ 94 w 300"/>
                  <a:gd name="T67" fmla="*/ 104 h 158"/>
                  <a:gd name="T68" fmla="*/ 78 w 300"/>
                  <a:gd name="T69" fmla="*/ 92 h 158"/>
                  <a:gd name="T70" fmla="*/ 54 w 300"/>
                  <a:gd name="T71" fmla="*/ 56 h 158"/>
                  <a:gd name="T72" fmla="*/ 48 w 300"/>
                  <a:gd name="T73" fmla="*/ 36 h 158"/>
                  <a:gd name="T74" fmla="*/ 40 w 300"/>
                  <a:gd name="T75" fmla="*/ 30 h 158"/>
                  <a:gd name="T76" fmla="*/ 36 w 300"/>
                  <a:gd name="T77" fmla="*/ 34 h 158"/>
                  <a:gd name="T78" fmla="*/ 36 w 300"/>
                  <a:gd name="T79" fmla="*/ 38 h 158"/>
                  <a:gd name="T80" fmla="*/ 54 w 300"/>
                  <a:gd name="T81" fmla="*/ 82 h 158"/>
                  <a:gd name="T82" fmla="*/ 78 w 300"/>
                  <a:gd name="T83" fmla="*/ 108 h 158"/>
                  <a:gd name="T84" fmla="*/ 88 w 300"/>
                  <a:gd name="T85" fmla="*/ 114 h 158"/>
                  <a:gd name="T86" fmla="*/ 90 w 300"/>
                  <a:gd name="T87" fmla="*/ 116 h 158"/>
                  <a:gd name="T88" fmla="*/ 96 w 300"/>
                  <a:gd name="T89" fmla="*/ 112 h 158"/>
                  <a:gd name="T90" fmla="*/ 98 w 300"/>
                  <a:gd name="T91" fmla="*/ 108 h 158"/>
                  <a:gd name="T92" fmla="*/ 94 w 300"/>
                  <a:gd name="T93" fmla="*/ 10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0" h="158">
                    <a:moveTo>
                      <a:pt x="300" y="14"/>
                    </a:moveTo>
                    <a:lnTo>
                      <a:pt x="300" y="14"/>
                    </a:lnTo>
                    <a:lnTo>
                      <a:pt x="298" y="18"/>
                    </a:lnTo>
                    <a:lnTo>
                      <a:pt x="296" y="22"/>
                    </a:lnTo>
                    <a:lnTo>
                      <a:pt x="292" y="26"/>
                    </a:lnTo>
                    <a:lnTo>
                      <a:pt x="286" y="26"/>
                    </a:lnTo>
                    <a:lnTo>
                      <a:pt x="286" y="26"/>
                    </a:lnTo>
                    <a:lnTo>
                      <a:pt x="286" y="26"/>
                    </a:lnTo>
                    <a:lnTo>
                      <a:pt x="284" y="42"/>
                    </a:lnTo>
                    <a:lnTo>
                      <a:pt x="280" y="58"/>
                    </a:lnTo>
                    <a:lnTo>
                      <a:pt x="274" y="74"/>
                    </a:lnTo>
                    <a:lnTo>
                      <a:pt x="266" y="86"/>
                    </a:lnTo>
                    <a:lnTo>
                      <a:pt x="258" y="100"/>
                    </a:lnTo>
                    <a:lnTo>
                      <a:pt x="248" y="112"/>
                    </a:lnTo>
                    <a:lnTo>
                      <a:pt x="236" y="122"/>
                    </a:lnTo>
                    <a:lnTo>
                      <a:pt x="224" y="130"/>
                    </a:lnTo>
                    <a:lnTo>
                      <a:pt x="226" y="130"/>
                    </a:lnTo>
                    <a:lnTo>
                      <a:pt x="226" y="130"/>
                    </a:lnTo>
                    <a:lnTo>
                      <a:pt x="230" y="132"/>
                    </a:lnTo>
                    <a:lnTo>
                      <a:pt x="234" y="134"/>
                    </a:lnTo>
                    <a:lnTo>
                      <a:pt x="238" y="140"/>
                    </a:lnTo>
                    <a:lnTo>
                      <a:pt x="238" y="144"/>
                    </a:lnTo>
                    <a:lnTo>
                      <a:pt x="238" y="144"/>
                    </a:lnTo>
                    <a:lnTo>
                      <a:pt x="238" y="150"/>
                    </a:lnTo>
                    <a:lnTo>
                      <a:pt x="234" y="154"/>
                    </a:lnTo>
                    <a:lnTo>
                      <a:pt x="230" y="156"/>
                    </a:lnTo>
                    <a:lnTo>
                      <a:pt x="226" y="158"/>
                    </a:lnTo>
                    <a:lnTo>
                      <a:pt x="74" y="158"/>
                    </a:lnTo>
                    <a:lnTo>
                      <a:pt x="74" y="158"/>
                    </a:lnTo>
                    <a:lnTo>
                      <a:pt x="68" y="156"/>
                    </a:lnTo>
                    <a:lnTo>
                      <a:pt x="64" y="154"/>
                    </a:lnTo>
                    <a:lnTo>
                      <a:pt x="62" y="150"/>
                    </a:lnTo>
                    <a:lnTo>
                      <a:pt x="60" y="144"/>
                    </a:lnTo>
                    <a:lnTo>
                      <a:pt x="60" y="144"/>
                    </a:lnTo>
                    <a:lnTo>
                      <a:pt x="62" y="140"/>
                    </a:lnTo>
                    <a:lnTo>
                      <a:pt x="64" y="134"/>
                    </a:lnTo>
                    <a:lnTo>
                      <a:pt x="68" y="132"/>
                    </a:lnTo>
                    <a:lnTo>
                      <a:pt x="74" y="130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64" y="122"/>
                    </a:lnTo>
                    <a:lnTo>
                      <a:pt x="52" y="112"/>
                    </a:lnTo>
                    <a:lnTo>
                      <a:pt x="42" y="100"/>
                    </a:lnTo>
                    <a:lnTo>
                      <a:pt x="34" y="86"/>
                    </a:lnTo>
                    <a:lnTo>
                      <a:pt x="26" y="74"/>
                    </a:lnTo>
                    <a:lnTo>
                      <a:pt x="20" y="58"/>
                    </a:lnTo>
                    <a:lnTo>
                      <a:pt x="16" y="42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4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92" y="2"/>
                    </a:lnTo>
                    <a:lnTo>
                      <a:pt x="296" y="4"/>
                    </a:lnTo>
                    <a:lnTo>
                      <a:pt x="298" y="8"/>
                    </a:lnTo>
                    <a:lnTo>
                      <a:pt x="300" y="14"/>
                    </a:lnTo>
                    <a:lnTo>
                      <a:pt x="300" y="14"/>
                    </a:lnTo>
                    <a:close/>
                    <a:moveTo>
                      <a:pt x="94" y="104"/>
                    </a:moveTo>
                    <a:lnTo>
                      <a:pt x="94" y="104"/>
                    </a:lnTo>
                    <a:lnTo>
                      <a:pt x="94" y="104"/>
                    </a:lnTo>
                    <a:lnTo>
                      <a:pt x="78" y="92"/>
                    </a:lnTo>
                    <a:lnTo>
                      <a:pt x="66" y="76"/>
                    </a:lnTo>
                    <a:lnTo>
                      <a:pt x="54" y="5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4" y="32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36" y="34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44" y="62"/>
                    </a:lnTo>
                    <a:lnTo>
                      <a:pt x="54" y="82"/>
                    </a:lnTo>
                    <a:lnTo>
                      <a:pt x="70" y="100"/>
                    </a:lnTo>
                    <a:lnTo>
                      <a:pt x="78" y="108"/>
                    </a:lnTo>
                    <a:lnTo>
                      <a:pt x="88" y="114"/>
                    </a:lnTo>
                    <a:lnTo>
                      <a:pt x="88" y="114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94" y="114"/>
                    </a:lnTo>
                    <a:lnTo>
                      <a:pt x="96" y="112"/>
                    </a:lnTo>
                    <a:lnTo>
                      <a:pt x="96" y="112"/>
                    </a:lnTo>
                    <a:lnTo>
                      <a:pt x="98" y="108"/>
                    </a:lnTo>
                    <a:lnTo>
                      <a:pt x="94" y="104"/>
                    </a:lnTo>
                    <a:lnTo>
                      <a:pt x="9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ko-KR" altLang="en-US" sz="1200"/>
              </a:p>
            </p:txBody>
          </p:sp>
        </p:grpSp>
      </p:grpSp>
      <p:sp>
        <p:nvSpPr>
          <p:cNvPr id="62" name="文本框 6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分布式系统的目标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资源访问共享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76672" y="1203598"/>
            <a:ext cx="5904656" cy="1636108"/>
          </a:xfrm>
          <a:prstGeom prst="roundRect">
            <a:avLst/>
          </a:prstGeom>
          <a:solidFill>
            <a:srgbClr val="042A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典型样例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基于云的存储和文件系统；</a:t>
            </a:r>
            <a:endParaRPr lang="en-US" altLang="zh-CN" sz="16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基于</a:t>
            </a:r>
            <a:r>
              <a:rPr lang="en-US" altLang="zh-CN" sz="1600" dirty="0" smtClean="0"/>
              <a:t>P2P</a:t>
            </a:r>
            <a:r>
              <a:rPr lang="zh-CN" altLang="en-US" sz="1600" dirty="0" smtClean="0"/>
              <a:t>的流媒体系统；</a:t>
            </a:r>
            <a:endParaRPr lang="en-US" altLang="zh-CN" sz="16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共享邮件系统（外包的邮件系统）；</a:t>
            </a:r>
            <a:endParaRPr lang="en-US" altLang="zh-CN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共享的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支撑系统（</a:t>
            </a:r>
            <a:r>
              <a:rPr lang="en-US" altLang="zh-CN" sz="1600" dirty="0" smtClean="0"/>
              <a:t>CDN</a:t>
            </a:r>
            <a:r>
              <a:rPr lang="zh-CN" altLang="en-US" sz="1600" dirty="0" smtClean="0"/>
              <a:t>）；</a:t>
            </a:r>
            <a:endParaRPr lang="en-US" altLang="zh-CN" sz="16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sz="1600" dirty="0" smtClean="0"/>
              <a:t>……</a:t>
            </a: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58"/>
          <a:stretch>
            <a:fillRect/>
          </a:stretch>
        </p:blipFill>
        <p:spPr>
          <a:xfrm>
            <a:off x="476671" y="2983722"/>
            <a:ext cx="4686839" cy="1820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6"/>
          <p:cNvSpPr txBox="1"/>
          <p:nvPr/>
        </p:nvSpPr>
        <p:spPr>
          <a:xfrm>
            <a:off x="2204864" y="480399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比特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币网络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86139" y="3309084"/>
            <a:ext cx="15090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“</a:t>
            </a:r>
            <a:r>
              <a:rPr lang="en-US" altLang="zh-CN" sz="1400" b="1" dirty="0">
                <a:solidFill>
                  <a:srgbClr val="FFFF00"/>
                </a:solidFill>
              </a:rPr>
              <a:t>The network is the computer</a:t>
            </a:r>
            <a:r>
              <a:rPr lang="en-US" altLang="zh-CN" sz="1400" dirty="0">
                <a:solidFill>
                  <a:schemeClr val="bg1"/>
                </a:solidFill>
              </a:rPr>
              <a:t>”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</a:rPr>
              <a:t> —John </a:t>
            </a:r>
            <a:r>
              <a:rPr lang="en-US" altLang="zh-CN" sz="1400" dirty="0">
                <a:solidFill>
                  <a:schemeClr val="bg1"/>
                </a:solidFill>
              </a:rPr>
              <a:t>Gage, then at Sun </a:t>
            </a:r>
            <a:r>
              <a:rPr lang="en-US" altLang="zh-CN" sz="1400" dirty="0" smtClean="0">
                <a:solidFill>
                  <a:schemeClr val="bg1"/>
                </a:solidFill>
              </a:rPr>
              <a:t>Microsystems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透明性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4664" y="1139424"/>
            <a:ext cx="4815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隐藏进程和资源在多台计算机上分布这一事实；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透明的类型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4704" y="1707654"/>
          <a:ext cx="5328592" cy="319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12"/>
                <a:gridCol w="4605580"/>
              </a:tblGrid>
              <a:tr h="351441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透明性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说明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1441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访问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隐藏数据表示形式的不同以及资源访问方式的不同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1441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位置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隐藏资源所在位置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1441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迁移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异常资源是否移动到另一个位置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1441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重定位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隐藏资源是否在使用过程中移动到另一个位置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84452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复制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隐藏是否对资源进行复制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1441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并发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隐藏资源是否由相互竞争的用户共享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1441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故障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隐藏资源的故障和恢复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1441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持久化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隐藏数据在主存和磁盘这一事实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透明度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60648" y="1347614"/>
            <a:ext cx="6336704" cy="3435846"/>
          </a:xfrm>
          <a:prstGeom prst="roundRect">
            <a:avLst/>
          </a:prstGeom>
          <a:solidFill>
            <a:srgbClr val="042A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</a:rPr>
              <a:t>观点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</a:rPr>
              <a:t>      </a:t>
            </a:r>
            <a:r>
              <a:rPr lang="zh-CN" altLang="en-US" sz="1400" dirty="0" smtClean="0">
                <a:solidFill>
                  <a:schemeClr val="bg1"/>
                </a:solidFill>
              </a:rPr>
              <a:t>完全透明性是不可取的也是难以实现的，主要因为：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</a:rPr>
              <a:t>可能隐含通信的性能问题；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</a:rPr>
              <a:t>完全隐藏网络和节点的失效是不能的；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chemeClr val="bg1"/>
                </a:solidFill>
              </a:rPr>
              <a:t>不能区分失效和性能变慢的节点；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chemeClr val="bg1"/>
                </a:solidFill>
              </a:rPr>
              <a:t>不能确定系统失效之前的操作是什么；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</a:rPr>
              <a:t>完全的透明性可能牺牲性能，暴露系统分布特征；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</a:rPr>
              <a:t>保证复制节点与主节点的一致性需要时间；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</a:rPr>
              <a:t>为了容错需要立即将内存修改的内容同步到磁盘上；</a:t>
            </a:r>
            <a:r>
              <a:rPr lang="en-US" altLang="zh-CN" sz="1400" dirty="0" smtClean="0">
                <a:solidFill>
                  <a:schemeClr val="bg1"/>
                </a:solidFill>
              </a:rPr>
              <a:t>  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32"/>
          <p:cNvGrpSpPr/>
          <p:nvPr/>
        </p:nvGrpSpPr>
        <p:grpSpPr bwMode="auto">
          <a:xfrm>
            <a:off x="1700808" y="1419622"/>
            <a:ext cx="3522042" cy="420934"/>
            <a:chOff x="1156" y="1282"/>
            <a:chExt cx="3404" cy="412"/>
          </a:xfrm>
        </p:grpSpPr>
        <p:grpSp>
          <p:nvGrpSpPr>
            <p:cNvPr id="61" name="Group 3"/>
            <p:cNvGrpSpPr/>
            <p:nvPr/>
          </p:nvGrpSpPr>
          <p:grpSpPr bwMode="auto">
            <a:xfrm>
              <a:off x="1156" y="1282"/>
              <a:ext cx="476" cy="412"/>
              <a:chOff x="1123" y="2679"/>
              <a:chExt cx="1536" cy="1328"/>
            </a:xfrm>
          </p:grpSpPr>
          <p:sp>
            <p:nvSpPr>
              <p:cNvPr id="65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66" name="AutoShape 5"/>
              <p:cNvSpPr>
                <a:spLocks noChangeArrowheads="1"/>
              </p:cNvSpPr>
              <p:nvPr/>
            </p:nvSpPr>
            <p:spPr bwMode="gray">
              <a:xfrm>
                <a:off x="1174" y="2741"/>
                <a:ext cx="1376" cy="1040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67" name="AutoShape 6"/>
              <p:cNvSpPr>
                <a:spLocks noChangeArrowheads="1"/>
              </p:cNvSpPr>
              <p:nvPr/>
            </p:nvSpPr>
            <p:spPr bwMode="gray">
              <a:xfrm>
                <a:off x="1256" y="2811"/>
                <a:ext cx="1294" cy="1093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62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endParaRPr lang="en-US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63" name="Text Box 12"/>
            <p:cNvSpPr txBox="1">
              <a:spLocks noChangeArrowheads="1"/>
            </p:cNvSpPr>
            <p:nvPr/>
          </p:nvSpPr>
          <p:spPr bwMode="auto">
            <a:xfrm>
              <a:off x="2160" y="1323"/>
              <a:ext cx="637" cy="2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600" b="1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个人简介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64" name="Text Box 13"/>
            <p:cNvSpPr txBox="1">
              <a:spLocks noChangeArrowheads="1"/>
            </p:cNvSpPr>
            <p:nvPr/>
          </p:nvSpPr>
          <p:spPr bwMode="gray">
            <a:xfrm>
              <a:off x="1297" y="1337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endParaRPr lang="en-US" altLang="en-US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68" name="Group 32"/>
          <p:cNvGrpSpPr/>
          <p:nvPr/>
        </p:nvGrpSpPr>
        <p:grpSpPr bwMode="auto">
          <a:xfrm>
            <a:off x="1717161" y="1966223"/>
            <a:ext cx="3522042" cy="420934"/>
            <a:chOff x="1156" y="1282"/>
            <a:chExt cx="3404" cy="412"/>
          </a:xfrm>
        </p:grpSpPr>
        <p:grpSp>
          <p:nvGrpSpPr>
            <p:cNvPr id="69" name="Group 3"/>
            <p:cNvGrpSpPr/>
            <p:nvPr/>
          </p:nvGrpSpPr>
          <p:grpSpPr bwMode="auto">
            <a:xfrm>
              <a:off x="1156" y="1282"/>
              <a:ext cx="476" cy="412"/>
              <a:chOff x="1123" y="2679"/>
              <a:chExt cx="1536" cy="1328"/>
            </a:xfrm>
          </p:grpSpPr>
          <p:sp>
            <p:nvSpPr>
              <p:cNvPr id="73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74" name="AutoShape 5"/>
              <p:cNvSpPr>
                <a:spLocks noChangeArrowheads="1"/>
              </p:cNvSpPr>
              <p:nvPr/>
            </p:nvSpPr>
            <p:spPr bwMode="gray">
              <a:xfrm>
                <a:off x="1174" y="2741"/>
                <a:ext cx="1376" cy="1040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75" name="AutoShape 6"/>
              <p:cNvSpPr>
                <a:spLocks noChangeArrowheads="1"/>
              </p:cNvSpPr>
              <p:nvPr/>
            </p:nvSpPr>
            <p:spPr bwMode="gray">
              <a:xfrm>
                <a:off x="1256" y="2811"/>
                <a:ext cx="1294" cy="1093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rgbClr val="00B050"/>
              </a:solidFill>
              <a:ln w="9525">
                <a:solidFill>
                  <a:schemeClr val="bg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endParaRPr lang="en-US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2160" y="1323"/>
              <a:ext cx="978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600" b="1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课程安排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1249" y="1337"/>
              <a:ext cx="279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84" name="Group 32"/>
          <p:cNvGrpSpPr/>
          <p:nvPr/>
        </p:nvGrpSpPr>
        <p:grpSpPr bwMode="auto">
          <a:xfrm>
            <a:off x="1726099" y="2511208"/>
            <a:ext cx="3522042" cy="420934"/>
            <a:chOff x="1156" y="1282"/>
            <a:chExt cx="3404" cy="412"/>
          </a:xfrm>
        </p:grpSpPr>
        <p:grpSp>
          <p:nvGrpSpPr>
            <p:cNvPr id="85" name="Group 3"/>
            <p:cNvGrpSpPr/>
            <p:nvPr/>
          </p:nvGrpSpPr>
          <p:grpSpPr bwMode="auto">
            <a:xfrm>
              <a:off x="1156" y="1282"/>
              <a:ext cx="476" cy="412"/>
              <a:chOff x="1123" y="2679"/>
              <a:chExt cx="1536" cy="1328"/>
            </a:xfrm>
          </p:grpSpPr>
          <p:sp>
            <p:nvSpPr>
              <p:cNvPr id="89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90" name="AutoShape 5"/>
              <p:cNvSpPr>
                <a:spLocks noChangeArrowheads="1"/>
              </p:cNvSpPr>
              <p:nvPr/>
            </p:nvSpPr>
            <p:spPr bwMode="gray">
              <a:xfrm>
                <a:off x="1174" y="2741"/>
                <a:ext cx="1376" cy="1040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91" name="AutoShape 6"/>
              <p:cNvSpPr>
                <a:spLocks noChangeArrowheads="1"/>
              </p:cNvSpPr>
              <p:nvPr/>
            </p:nvSpPr>
            <p:spPr bwMode="gray">
              <a:xfrm>
                <a:off x="1256" y="2811"/>
                <a:ext cx="1294" cy="1093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86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endParaRPr lang="en-US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87" name="Text Box 12"/>
            <p:cNvSpPr txBox="1">
              <a:spLocks noChangeArrowheads="1"/>
            </p:cNvSpPr>
            <p:nvPr/>
          </p:nvSpPr>
          <p:spPr bwMode="auto">
            <a:xfrm>
              <a:off x="2160" y="1323"/>
              <a:ext cx="978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600" b="1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课程考核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88" name="Text Box 13"/>
            <p:cNvSpPr txBox="1">
              <a:spLocks noChangeArrowheads="1"/>
            </p:cNvSpPr>
            <p:nvPr/>
          </p:nvSpPr>
          <p:spPr bwMode="gray">
            <a:xfrm>
              <a:off x="1249" y="1337"/>
              <a:ext cx="279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92" name="Group 32"/>
          <p:cNvGrpSpPr/>
          <p:nvPr/>
        </p:nvGrpSpPr>
        <p:grpSpPr bwMode="auto">
          <a:xfrm>
            <a:off x="1742452" y="3074202"/>
            <a:ext cx="3522042" cy="420934"/>
            <a:chOff x="1156" y="1282"/>
            <a:chExt cx="3404" cy="412"/>
          </a:xfrm>
        </p:grpSpPr>
        <p:grpSp>
          <p:nvGrpSpPr>
            <p:cNvPr id="93" name="Group 3"/>
            <p:cNvGrpSpPr/>
            <p:nvPr/>
          </p:nvGrpSpPr>
          <p:grpSpPr bwMode="auto">
            <a:xfrm>
              <a:off x="1156" y="1282"/>
              <a:ext cx="476" cy="412"/>
              <a:chOff x="1123" y="2679"/>
              <a:chExt cx="1536" cy="1328"/>
            </a:xfrm>
          </p:grpSpPr>
          <p:sp>
            <p:nvSpPr>
              <p:cNvPr id="97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98" name="AutoShape 5"/>
              <p:cNvSpPr>
                <a:spLocks noChangeArrowheads="1"/>
              </p:cNvSpPr>
              <p:nvPr/>
            </p:nvSpPr>
            <p:spPr bwMode="gray">
              <a:xfrm>
                <a:off x="1174" y="2741"/>
                <a:ext cx="1376" cy="1040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99" name="AutoShape 6"/>
              <p:cNvSpPr>
                <a:spLocks noChangeArrowheads="1"/>
              </p:cNvSpPr>
              <p:nvPr/>
            </p:nvSpPr>
            <p:spPr bwMode="gray">
              <a:xfrm>
                <a:off x="1256" y="2811"/>
                <a:ext cx="1294" cy="1093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rgbClr val="00B050"/>
              </a:solidFill>
              <a:ln w="9525">
                <a:solidFill>
                  <a:schemeClr val="bg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94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endParaRPr lang="en-US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5" name="Text Box 12"/>
            <p:cNvSpPr txBox="1">
              <a:spLocks noChangeArrowheads="1"/>
            </p:cNvSpPr>
            <p:nvPr/>
          </p:nvSpPr>
          <p:spPr bwMode="auto">
            <a:xfrm>
              <a:off x="2160" y="1323"/>
              <a:ext cx="978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600" b="1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参考资料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6" name="Text Box 13"/>
            <p:cNvSpPr txBox="1">
              <a:spLocks noChangeArrowheads="1"/>
            </p:cNvSpPr>
            <p:nvPr/>
          </p:nvSpPr>
          <p:spPr bwMode="gray">
            <a:xfrm>
              <a:off x="1249" y="1337"/>
              <a:ext cx="279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4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08" name="Group 32"/>
          <p:cNvGrpSpPr/>
          <p:nvPr/>
        </p:nvGrpSpPr>
        <p:grpSpPr bwMode="auto">
          <a:xfrm>
            <a:off x="1760351" y="3637196"/>
            <a:ext cx="3522042" cy="420934"/>
            <a:chOff x="1156" y="1282"/>
            <a:chExt cx="3404" cy="412"/>
          </a:xfrm>
        </p:grpSpPr>
        <p:grpSp>
          <p:nvGrpSpPr>
            <p:cNvPr id="109" name="Group 3"/>
            <p:cNvGrpSpPr/>
            <p:nvPr/>
          </p:nvGrpSpPr>
          <p:grpSpPr bwMode="auto">
            <a:xfrm>
              <a:off x="1156" y="1282"/>
              <a:ext cx="476" cy="412"/>
              <a:chOff x="1123" y="2679"/>
              <a:chExt cx="1536" cy="1328"/>
            </a:xfrm>
          </p:grpSpPr>
          <p:sp>
            <p:nvSpPr>
              <p:cNvPr id="113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4" name="AutoShape 5"/>
              <p:cNvSpPr>
                <a:spLocks noChangeArrowheads="1"/>
              </p:cNvSpPr>
              <p:nvPr/>
            </p:nvSpPr>
            <p:spPr bwMode="gray">
              <a:xfrm>
                <a:off x="1174" y="2741"/>
                <a:ext cx="1376" cy="1040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5" name="AutoShape 6"/>
              <p:cNvSpPr>
                <a:spLocks noChangeArrowheads="1"/>
              </p:cNvSpPr>
              <p:nvPr/>
            </p:nvSpPr>
            <p:spPr bwMode="gray">
              <a:xfrm>
                <a:off x="1256" y="2811"/>
                <a:ext cx="1294" cy="1093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en-US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110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endParaRPr lang="en-US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11" name="Text Box 12"/>
            <p:cNvSpPr txBox="1">
              <a:spLocks noChangeArrowheads="1"/>
            </p:cNvSpPr>
            <p:nvPr/>
          </p:nvSpPr>
          <p:spPr bwMode="auto">
            <a:xfrm>
              <a:off x="2160" y="1323"/>
              <a:ext cx="1577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600" b="1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分布式系统简介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1249" y="1337"/>
              <a:ext cx="279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</a:t>
              </a:r>
              <a:endParaRPr lang="en-US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透明度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60648" y="1491630"/>
            <a:ext cx="6336704" cy="2808312"/>
          </a:xfrm>
          <a:prstGeom prst="roundRect">
            <a:avLst/>
          </a:prstGeom>
          <a:solidFill>
            <a:srgbClr val="042A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</a:rPr>
              <a:t>暴露系统的分布有一定使用场景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</a:rPr>
              <a:t>利用基于位置的服务（如：找到附近的朋友）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</a:rPr>
              <a:t>当与不同时区的用户交互时；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chemeClr val="bg1"/>
                </a:solidFill>
              </a:rPr>
              <a:t>当让用户理解系统发生了什么时，如当一台服务器不响应时，报告失效；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</a:rPr>
              <a:t>结论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分布式透明性是一个较好的属性，但是需要区别对待。</a:t>
            </a:r>
            <a:endParaRPr lang="en-US" altLang="zh-CN" sz="1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分布式系统的开放性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48680" y="2787774"/>
            <a:ext cx="5904656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讨论分布式系统开放性的那些方面？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48680" y="1347614"/>
            <a:ext cx="5904656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什么是分布式系统的开放性？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680" y="1851670"/>
            <a:ext cx="5904656" cy="78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</a:rPr>
              <a:t>分布式系统的开放性指：系统根据一系列准则来提供服务，这些准则描述了所提供服务的语法和语义。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3160" y="3363838"/>
            <a:ext cx="5480176" cy="152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系统应该具有良好定义的接口；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系统应该容易实现互操作性；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系统应该支持可移植性；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系统应该容易实现可扩展性；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策略与机制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12676" y="1347614"/>
            <a:ext cx="5904656" cy="32557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重点： 策略与机制分离</a:t>
            </a: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2676" y="1779662"/>
            <a:ext cx="5904656" cy="3615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实现开放性：策略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12676" y="3291830"/>
            <a:ext cx="5904656" cy="3615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实现开放性：机制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6712" y="2119774"/>
            <a:ext cx="5480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需要为客户端的缓冲数据设置什么级别的一致性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?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我们允许下载的程序执行什么操作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?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bg1"/>
                </a:solidFill>
              </a:rPr>
              <a:t>当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出现网络带宽波动的时候如何调整</a:t>
            </a:r>
            <a:r>
              <a:rPr lang="en-US" altLang="zh-CN" sz="1600" b="1" dirty="0" err="1" smtClean="0">
                <a:solidFill>
                  <a:schemeClr val="bg1"/>
                </a:solidFill>
              </a:rPr>
              <a:t>QoS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需求？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通信的安全水平设置多高？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6712" y="3730594"/>
            <a:ext cx="5480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bg1"/>
                </a:solidFill>
              </a:rPr>
              <a:t>允许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动态设定缓冲策略；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支持为移动代码设置不同的信任级别；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为每个数据流提供可调整的</a:t>
            </a:r>
            <a:r>
              <a:rPr lang="en-US" altLang="zh-CN" sz="1600" b="1" dirty="0" err="1" smtClean="0">
                <a:solidFill>
                  <a:schemeClr val="bg1"/>
                </a:solidFill>
              </a:rPr>
              <a:t>QoS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参数；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提供不同的加密算法；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策略与机制严格分离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8680" y="1419622"/>
            <a:ext cx="5904656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bg1"/>
                </a:solidFill>
              </a:rPr>
              <a:t>观察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    </a:t>
            </a:r>
            <a:r>
              <a:rPr lang="zh-CN" altLang="en-US" sz="1600" dirty="0" smtClean="0">
                <a:solidFill>
                  <a:schemeClr val="bg1"/>
                </a:solidFill>
              </a:rPr>
              <a:t>策略和机制之间分离的越严格，越需要设计合适的机制，这样会导致出现很多配置参数和复杂的管理。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8680" y="3003798"/>
            <a:ext cx="5904656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策略和机制之间的平衡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    </a:t>
            </a:r>
            <a:r>
              <a:rPr lang="zh-CN" altLang="en-US" sz="1600" dirty="0" smtClean="0">
                <a:solidFill>
                  <a:schemeClr val="bg1"/>
                </a:solidFill>
              </a:rPr>
              <a:t>硬编码某些策略可以简化管理，减少复杂性，但是会导致灵活性降低。没有放之四海而皆准的方法。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分布式系统的可扩展性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76672" y="1347614"/>
            <a:ext cx="5976664" cy="3615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观察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6672" y="2355726"/>
            <a:ext cx="5976664" cy="3615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/>
                </a:solidFill>
              </a:rPr>
              <a:t>三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个方面的扩展性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6672" y="3722340"/>
            <a:ext cx="5976664" cy="3615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观点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672" y="1779662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现代分布式系统的很多开发人员经常使用“可扩展性”，但不清楚为什么要进行扩展。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8680" y="2787774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chemeClr val="bg1"/>
                </a:solidFill>
              </a:rPr>
              <a:t>规模可扩展性：用户数量和进程数量增加；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chemeClr val="bg1"/>
                </a:solidFill>
              </a:rPr>
              <a:t>地理可扩展性：节点之间的最大物理位置；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chemeClr val="bg1"/>
                </a:solidFill>
              </a:rPr>
              <a:t>管理可扩展性：管理域的数量；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0656" y="4187487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</a:rPr>
              <a:t>大部</a:t>
            </a:r>
            <a:r>
              <a:rPr lang="zh-CN" altLang="en-US" sz="1600" dirty="0" smtClean="0">
                <a:solidFill>
                  <a:schemeClr val="bg1"/>
                </a:solidFill>
              </a:rPr>
              <a:t>分系统关心的是规模可扩展性；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</a:rPr>
              <a:t>解决</a:t>
            </a:r>
            <a:r>
              <a:rPr lang="zh-CN" altLang="en-US" sz="1600" dirty="0" smtClean="0">
                <a:solidFill>
                  <a:schemeClr val="bg1"/>
                </a:solidFill>
              </a:rPr>
              <a:t>方案：多个服务器独立并行运行；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chemeClr val="bg1"/>
                </a:solidFill>
              </a:rPr>
              <a:t>地理可扩展性和管理可扩展性仍然充满挑战；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规模可扩展性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419622"/>
            <a:ext cx="5976664" cy="15841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集中式解决方案可扩展性问题的根因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计算容量受到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CPU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性能的限制；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存储容量局限，包括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CPU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与磁盘之间的传输速率；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网络局限：用户与集中服务之间的网络带宽；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04664" y="3156562"/>
          <a:ext cx="597666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200"/>
                <a:gridCol w="4176464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概念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实例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集中式服务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供所有用户访问的单个服务器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集中式数据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单个在线电话簿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集中式算法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根据完整信息来安排路由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形式化分析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76672" y="1347614"/>
            <a:ext cx="5976664" cy="3615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tx1"/>
                </a:solidFill>
              </a:rPr>
              <a:t>一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个集中的服务可以建模为一个简单的排队系统（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M/M/1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）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752" y="1753372"/>
            <a:ext cx="4176464" cy="87529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76672" y="2643758"/>
            <a:ext cx="5976664" cy="3615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假设与定义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0688" y="3075806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chemeClr val="bg1"/>
                </a:solidFill>
              </a:rPr>
              <a:t>队列具有无限长度：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</a:rPr>
              <a:t>到达</a:t>
            </a:r>
            <a:r>
              <a:rPr lang="zh-CN" altLang="en-US" sz="1600" dirty="0" smtClean="0">
                <a:solidFill>
                  <a:schemeClr val="bg1"/>
                </a:solidFill>
              </a:rPr>
              <a:t>率为：</a:t>
            </a:r>
            <a:r>
              <a:rPr lang="el-GR" altLang="zh-CN" sz="1600" dirty="0" smtClean="0">
                <a:solidFill>
                  <a:schemeClr val="bg1"/>
                </a:solidFill>
              </a:rPr>
              <a:t>λ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chemeClr val="bg1"/>
                </a:solidFill>
              </a:rPr>
              <a:t>服务率为：</a:t>
            </a:r>
            <a:r>
              <a:rPr lang="el-GR" altLang="zh-CN" sz="1600" dirty="0" smtClean="0">
                <a:solidFill>
                  <a:schemeClr val="bg1"/>
                </a:solidFill>
              </a:rPr>
              <a:t>μ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6672" y="3906803"/>
            <a:ext cx="5976664" cy="3615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系统中包含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k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个请求的概率为：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24" y="4295929"/>
            <a:ext cx="2094825" cy="710400"/>
          </a:xfrm>
          <a:prstGeom prst="rect">
            <a:avLst/>
          </a:prstGeom>
        </p:spPr>
      </p:pic>
      <p:pic>
        <p:nvPicPr>
          <p:cNvPr id="8194" name="Picture 2" descr="https://upload.wikimedia.org/wikipedia/commons/6/60/Poiu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4295929"/>
            <a:ext cx="2850857" cy="7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形式化分析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640" y="1205136"/>
            <a:ext cx="6480720" cy="3563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形式化分析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688" y="1347614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</a:rPr>
              <a:t>响应时间：处理一个请求的总的时间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6792" y="1859424"/>
            <a:ext cx="3478200" cy="7301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0688" y="2931790"/>
            <a:ext cx="5616624" cy="152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</a:rPr>
              <a:t>观点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如果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U 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较小， 响应时间趋近于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1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；意味着服务被立即处理；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如果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U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增加到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1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，系统处于挂起的状态；应该减少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；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地理可扩展性的问题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680" y="1347614"/>
            <a:ext cx="568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</a:rPr>
              <a:t>不能简单从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LAN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扩展到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WAN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：很多分布式系统假设客户端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-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服务器之间的交互是同步的即客户端发送请求等待结果。广域环境中的延迟问题限制扩展性。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 smtClean="0">
                <a:solidFill>
                  <a:schemeClr val="bg1"/>
                </a:solidFill>
              </a:rPr>
              <a:t>WAN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中的连接常常是不可靠的：简单地将流视频从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LAN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移动到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WAN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会导致失效；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缺少多点通信，导致一个简单的搜索广播不能执行。解决方案是将命名服务和目录服务分离。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个人简介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0648" y="1131590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   主要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方向为：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分布式系统、智能运维（ </a:t>
            </a:r>
            <a:r>
              <a:rPr lang="en-US" altLang="zh-CN" sz="1200" b="1" dirty="0" err="1">
                <a:solidFill>
                  <a:schemeClr val="bg1"/>
                </a:solidFill>
                <a:latin typeface="+mn-ea"/>
              </a:rPr>
              <a:t>AIOps</a:t>
            </a:r>
            <a:r>
              <a:rPr lang="zh-CN" altLang="en-US" sz="1200" b="1" dirty="0">
                <a:solidFill>
                  <a:schemeClr val="bg1"/>
                </a:solidFill>
                <a:latin typeface="+mn-ea"/>
              </a:rPr>
              <a:t>）、微服务、云计算、软件可靠性、区块链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等。近年来在国际会议和期刊共发表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27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篇论文，其中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SCI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论文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6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篇，中科院一区及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CCF A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类会议和期刊论文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篇，同时担任多个国际期刊和会议的审稿人。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76" name="Picture 4" descr="http://sdcs.sysu.edu.cn/sites/sdcs.sysu.edu.cn/files/u346/nebul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28" y="1827727"/>
            <a:ext cx="4752528" cy="29762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4" name="文本框 3"/>
          <p:cNvSpPr txBox="1"/>
          <p:nvPr/>
        </p:nvSpPr>
        <p:spPr>
          <a:xfrm>
            <a:off x="2960948" y="4803998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星云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可扩展性的问题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76672" y="1292207"/>
            <a:ext cx="5904656" cy="7754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本质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 </a:t>
            </a:r>
            <a:r>
              <a:rPr lang="zh-CN" altLang="en-US" sz="1600" dirty="0" smtClean="0"/>
              <a:t>与使用方法、管理和安全相关的策略冲突；</a:t>
            </a:r>
            <a:endParaRPr lang="en-US" altLang="zh-CN" sz="16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476672" y="2139702"/>
            <a:ext cx="5904656" cy="1152128"/>
          </a:xfrm>
          <a:prstGeom prst="roundRect">
            <a:avLst/>
          </a:prstGeom>
          <a:solidFill>
            <a:srgbClr val="042A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例子</a:t>
            </a:r>
            <a:endParaRPr lang="zh-CN" alt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计算网格：在不同的域之间共享昂贵的计算资源；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共享设备：如何控制、管理、使用共享无线望远镜等？</a:t>
            </a:r>
            <a:endParaRPr lang="en-US" altLang="zh-CN" sz="1600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486584" y="3363838"/>
            <a:ext cx="590465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例外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sz="1600" dirty="0"/>
              <a:t>文件</a:t>
            </a:r>
            <a:r>
              <a:rPr lang="zh-CN" altLang="en-US" sz="1600" dirty="0" smtClean="0"/>
              <a:t>共享系统（</a:t>
            </a:r>
            <a:r>
              <a:rPr lang="en-US" altLang="zh-CN" sz="1600" dirty="0" err="1" smtClean="0"/>
              <a:t>BitTorrent</a:t>
            </a:r>
            <a:r>
              <a:rPr lang="zh-CN" altLang="en-US" sz="1600" dirty="0" smtClean="0"/>
              <a:t>）；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P2P</a:t>
            </a:r>
            <a:r>
              <a:rPr lang="zh-CN" altLang="en-US" sz="1600" dirty="0" smtClean="0"/>
              <a:t>电话（</a:t>
            </a:r>
            <a:r>
              <a:rPr lang="en-US" altLang="zh-CN" sz="1600" dirty="0" smtClean="0"/>
              <a:t>Skype</a:t>
            </a:r>
            <a:r>
              <a:rPr lang="zh-CN" altLang="en-US" sz="1600" dirty="0" smtClean="0"/>
              <a:t>）；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</a:t>
            </a:r>
            <a:r>
              <a:rPr lang="zh-CN" altLang="en-US" sz="1600" dirty="0" smtClean="0"/>
              <a:t>基于</a:t>
            </a:r>
            <a:r>
              <a:rPr lang="en-US" altLang="zh-CN" sz="1600" dirty="0" smtClean="0"/>
              <a:t>P2P</a:t>
            </a:r>
            <a:r>
              <a:rPr lang="zh-CN" altLang="en-US" sz="1600" dirty="0" smtClean="0"/>
              <a:t>的音频流数据（</a:t>
            </a:r>
            <a:r>
              <a:rPr lang="en-US" altLang="zh-CN" sz="1600" dirty="0" smtClean="0"/>
              <a:t>Spotify</a:t>
            </a:r>
            <a:r>
              <a:rPr lang="zh-CN" altLang="en-US" sz="1600" dirty="0" smtClean="0"/>
              <a:t>）；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扩展技术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491630"/>
            <a:ext cx="5976664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隐藏通信延迟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</a:t>
            </a:r>
            <a:r>
              <a:rPr lang="zh-CN" altLang="en-US" sz="1600" dirty="0" smtClean="0">
                <a:solidFill>
                  <a:schemeClr val="tx1"/>
                </a:solidFill>
              </a:rPr>
              <a:t>基本想法很简单：尽量避免等待远程服务对请求的响应。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4664" y="2452236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利用异步通信技术；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设计分离的响应消息处理器；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问题：并不是所有应用都适合这种模式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某些交互式应用的用户发出请求后，处于等等无所事事状态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扩展技术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389165"/>
            <a:ext cx="5976664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隐藏通信延迟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</a:t>
            </a:r>
            <a:r>
              <a:rPr lang="zh-CN" altLang="en-US" sz="1600" dirty="0" smtClean="0">
                <a:solidFill>
                  <a:schemeClr val="tx1"/>
                </a:solidFill>
              </a:rPr>
              <a:t>基本想法很简单：尽量避免等待远程服务对请求的响应。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8680" y="2109245"/>
            <a:ext cx="5688632" cy="41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将计算从服务器端移动到客户端</a:t>
            </a: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744" y="2571750"/>
            <a:ext cx="4664848" cy="10565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44" y="3663434"/>
            <a:ext cx="4683972" cy="1086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扩展技术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203598"/>
            <a:ext cx="5976664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/>
                </a:solidFill>
              </a:rPr>
              <a:t>分布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在多个机器上划分数据和计算。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4664" y="1851670"/>
            <a:ext cx="5976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bg1"/>
                </a:solidFill>
              </a:rPr>
              <a:t>将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计算移动到客户端（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Java applets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）；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分布式的命名服务器（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DNS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）；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分布式信息系统（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WWW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）；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bg1"/>
                </a:solidFill>
              </a:rPr>
              <a:t>区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块链系统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10" y="1949196"/>
            <a:ext cx="5946418" cy="25922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60" y="1923678"/>
            <a:ext cx="4665397" cy="3060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80464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扩展技术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04664" y="1275606"/>
            <a:ext cx="5976664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/>
                </a:solidFill>
              </a:rPr>
              <a:t>复制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复制和缓存：在多个不同的机器上创建多个数据副本。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4664" y="2211710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复制文件服务器和数据库；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bg1"/>
                </a:solidFill>
              </a:rPr>
              <a:t>Web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站点进行镜像；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bg1"/>
                </a:solidFill>
              </a:rPr>
              <a:t>Web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缓存（在浏览器或者代理位置）；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文件缓存（在服务器和客户端）；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077072" y="2211710"/>
            <a:ext cx="2304256" cy="360040"/>
          </a:xfrm>
          <a:prstGeom prst="wedgeRoundRectCallout">
            <a:avLst>
              <a:gd name="adj1" fmla="val -22057"/>
              <a:gd name="adj2" fmla="val -108489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复制的重要作用？</a:t>
            </a:r>
            <a:endParaRPr lang="zh-CN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扩展技术：复制存在的问题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2656" y="1260958"/>
            <a:ext cx="5976664" cy="375906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复制的使用简单，但是存在一致性问题：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设计多个副本（缓存或者复制），导致不一致：修改一个副本后会让该副本与其他副本内容不一致；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总是保证副本的一致性需要对每次修改进行全局同步；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全局同步由于其高昂的代价导致难以应用到大规模的解决方案中。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观察：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</a:rPr>
              <a:t>如果可以容忍不一致，我们可以减少全局同步，但是这由应用程序决定。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构建分布式系统：陷阱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275606"/>
            <a:ext cx="5976664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观察</a:t>
            </a:r>
            <a:endParaRPr lang="zh-CN" altLang="en-US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 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很多分布式系统没有设计充分，出现错误的假设，包括：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4664" y="1995686"/>
            <a:ext cx="60486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网络是可靠的；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网络是安全的；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网络是同构的；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拓扑关系不发生变化；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响应延迟为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0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带宽是无限的；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</a:rPr>
              <a:t>传输代价为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0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；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bg1"/>
                </a:solidFill>
              </a:rPr>
              <a:t>仅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存在一个管理员；</a:t>
            </a:r>
            <a:endParaRPr lang="en-US" altLang="zh-CN" sz="1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种类型分布式系统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2656" y="1491630"/>
            <a:ext cx="5976664" cy="72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观察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     </a:t>
            </a:r>
            <a:r>
              <a:rPr lang="zh-CN" altLang="en-US" sz="1600" dirty="0" smtClean="0">
                <a:solidFill>
                  <a:schemeClr val="tx1"/>
                </a:solidFill>
              </a:rPr>
              <a:t>高性能的分布式计算开始于并行计算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。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656" y="2499741"/>
            <a:ext cx="5976664" cy="20338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53564" y="4578682"/>
            <a:ext cx="3187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多核、多处理器 </a:t>
            </a:r>
            <a:r>
              <a:rPr lang="en-US" altLang="zh-CN" b="1" dirty="0" smtClean="0">
                <a:solidFill>
                  <a:schemeClr val="bg1"/>
                </a:solidFill>
              </a:rPr>
              <a:t>VS </a:t>
            </a:r>
            <a:r>
              <a:rPr lang="zh-CN" altLang="en-US" b="1" dirty="0" smtClean="0">
                <a:solidFill>
                  <a:schemeClr val="bg1"/>
                </a:solidFill>
              </a:rPr>
              <a:t>多计算机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分布式共享内存系统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211630"/>
            <a:ext cx="6192688" cy="12161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观察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 </a:t>
            </a:r>
            <a:r>
              <a:rPr lang="zh-CN" altLang="en-US" sz="1600" dirty="0" smtClean="0"/>
              <a:t>多处理器与多计算机的系统相比，编程相对简单，然而随着处理器或者核心数的增加也会遇到各种问题。方案：在多计算机的基础上实现共享内存的模型。</a:t>
            </a:r>
            <a:endParaRPr lang="en-US" altLang="zh-CN" sz="16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476672" y="3787317"/>
            <a:ext cx="6048672" cy="1016681"/>
          </a:xfrm>
          <a:prstGeom prst="roundRect">
            <a:avLst/>
          </a:prstGeom>
          <a:solidFill>
            <a:srgbClr val="042A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问题</a:t>
            </a:r>
            <a:endParaRPr lang="zh-CN" alt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分布式共享内存的性能难以与多处理器性能相媲美；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已经被丢弃；</a:t>
            </a:r>
            <a:endParaRPr lang="en-US" altLang="zh-CN" sz="1600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404664" y="2499742"/>
            <a:ext cx="6192688" cy="1170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利用</a:t>
            </a:r>
            <a:r>
              <a:rPr lang="zh-CN" altLang="en-US" dirty="0" smtClean="0"/>
              <a:t>虚拟内存技术的例子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将所有的内存页映射到单个虚拟地址空间；</a:t>
            </a:r>
            <a:endParaRPr lang="en-US" altLang="zh-CN" sz="1600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如果处理器 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上的进程访问处理器</a:t>
            </a:r>
            <a:r>
              <a:rPr lang="en-US" altLang="zh-CN" sz="1600" dirty="0" smtClean="0"/>
              <a:t>B</a:t>
            </a:r>
            <a:r>
              <a:rPr lang="zh-CN" altLang="en-US" sz="1600" dirty="0" smtClean="0"/>
              <a:t>的内存页面</a:t>
            </a:r>
            <a:r>
              <a:rPr lang="en-US" altLang="zh-CN" sz="1600" dirty="0" smtClean="0"/>
              <a:t>P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OS A</a:t>
            </a:r>
            <a:r>
              <a:rPr lang="zh-CN" altLang="en-US" sz="1600" dirty="0" smtClean="0"/>
              <a:t>会陷入并从</a:t>
            </a:r>
            <a:r>
              <a:rPr lang="en-US" altLang="zh-CN" sz="1600" dirty="0" smtClean="0"/>
              <a:t>B</a:t>
            </a:r>
            <a:r>
              <a:rPr lang="zh-CN" altLang="en-US" sz="1600" dirty="0" smtClean="0"/>
              <a:t>上获取页面</a:t>
            </a:r>
            <a:r>
              <a:rPr lang="en-US" altLang="zh-CN" sz="1600" dirty="0" smtClean="0"/>
              <a:t>P</a:t>
            </a:r>
            <a:r>
              <a:rPr lang="zh-CN" altLang="en-US" sz="1600" dirty="0" smtClean="0"/>
              <a:t>，就像页面</a:t>
            </a:r>
            <a:r>
              <a:rPr lang="en-US" altLang="zh-CN" sz="1600" dirty="0" smtClean="0"/>
              <a:t>P</a:t>
            </a:r>
            <a:r>
              <a:rPr lang="zh-CN" altLang="en-US" sz="1600" dirty="0" smtClean="0"/>
              <a:t>位于本地磁盘上。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集群计算系统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275606"/>
            <a:ext cx="5976664" cy="10801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集群计算系统本质上是通过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LAN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连接起来的高端计算系统</a:t>
            </a: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  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tx1"/>
                </a:solidFill>
              </a:rPr>
              <a:t> 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同构： 相同的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OS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， 近乎相似的硬件；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单个管理节点；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74" y="2499742"/>
            <a:ext cx="5865894" cy="2225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-23718" y="76225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课程内容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4664" y="1131590"/>
            <a:ext cx="612068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bg1"/>
                </a:solidFill>
              </a:rPr>
              <a:t>课程描述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r>
              <a:rPr kumimoji="1" lang="zh-CN" altLang="en-US" sz="1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本课程主要讲授分布式</a:t>
            </a:r>
            <a:r>
              <a:rPr kumimoji="1" lang="zh-CN" altLang="en-US" sz="20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的相关原理、设计泛型以及前沿研究，涉及</a:t>
            </a:r>
            <a:r>
              <a:rPr kumimoji="1" lang="zh-CN" altLang="en-US" sz="14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分布式架构、网络通信、命名系统、同步、一致性和复制、共识协议、容错、安全、云计算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等相关原理及技术，同时包括</a:t>
            </a:r>
            <a:r>
              <a:rPr kumimoji="1" lang="en-US" altLang="zh-CN" sz="14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DevOps</a:t>
            </a:r>
            <a:r>
              <a:rPr kumimoji="1" lang="zh-CN" altLang="en-US" sz="14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en-US" altLang="zh-CN" sz="1400" b="1" dirty="0" err="1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MapReduce</a:t>
            </a:r>
            <a:r>
              <a:rPr kumimoji="1" lang="zh-CN" altLang="en-US" sz="14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、智能运维等操作实践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。课程以讲授为主，实践为辅，同时需要学生阅读相关领域的文献，并进行讨论。 此外，该课程还设计了多个实践项目，以强化学生对分布式系统原理和技术的理解与应用。</a:t>
            </a:r>
            <a:endParaRPr kumimoji="1" lang="en-US" altLang="zh-CN" sz="14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kumimoji="1" lang="en-US" altLang="zh-CN" sz="14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</a:rPr>
              <a:t>课程</a:t>
            </a:r>
            <a:r>
              <a:rPr lang="zh-CN" altLang="en-US" sz="1400" dirty="0" smtClean="0">
                <a:solidFill>
                  <a:schemeClr val="bg1"/>
                </a:solidFill>
              </a:rPr>
              <a:t>目的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 smtClean="0">
              <a:solidFill>
                <a:schemeClr val="bg1"/>
              </a:solidFill>
            </a:endParaRPr>
          </a:p>
          <a:p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1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 了解分布式</a:t>
            </a:r>
            <a:r>
              <a:rPr kumimoji="1"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系统的相关概念和原理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kumimoji="1" lang="en-US" altLang="zh-CN" sz="14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kumimoji="1"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熟悉分布式系统的架构设计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kumimoji="1"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kumimoji="1"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掌握分布式</a:t>
            </a:r>
            <a:r>
              <a:rPr kumimoji="1"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系统的编程方法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kumimoji="1" lang="en-US" altLang="zh-CN" sz="14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4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 了解分布式系统的运维方法；</a:t>
            </a:r>
            <a:endParaRPr kumimoji="1"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5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了解分布式</a:t>
            </a:r>
            <a:r>
              <a:rPr kumimoji="1"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系统领域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的前沿技术；</a:t>
            </a:r>
            <a:endParaRPr kumimoji="1"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6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激发学生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对分布式</a:t>
            </a:r>
            <a:r>
              <a:rPr kumimoji="1"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系统的探索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兴趣；</a:t>
            </a:r>
            <a:endParaRPr lang="en-US" altLang="zh-CN" sz="1400" dirty="0">
              <a:solidFill>
                <a:schemeClr val="bg1"/>
              </a:solidFill>
            </a:endParaRPr>
          </a:p>
          <a:p>
            <a:endParaRPr kumimoji="1"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网格</a:t>
            </a: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计算系统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04664" y="1491630"/>
            <a:ext cx="5976664" cy="15121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由各地的节点构成的系统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异构；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包含多个组织；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容易扩展到广域网的环境中；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2480" y="3219822"/>
            <a:ext cx="6048672" cy="1016681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要点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</a:t>
            </a:r>
            <a:r>
              <a:rPr lang="zh-CN" altLang="en-US" sz="1600" dirty="0" smtClean="0"/>
              <a:t>为了允许合作，网格通常利用虚拟组织。</a:t>
            </a:r>
            <a:endParaRPr lang="zh-CN" alt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网格</a:t>
            </a: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计算系统架构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33" y="1851670"/>
            <a:ext cx="2380718" cy="2088232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636912" y="1221534"/>
            <a:ext cx="3816424" cy="342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</a:rPr>
              <a:t>分层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6912" y="1580036"/>
            <a:ext cx="40324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bg1"/>
                </a:solidFill>
              </a:rPr>
              <a:t>光纤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层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 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提供逻辑资源的接口；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bg1"/>
                </a:solidFill>
              </a:rPr>
              <a:t>连接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层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  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通信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传输协议，以及授权协议；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资源层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  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管理单个字元，如创建进程或者读数据；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bg1"/>
                </a:solidFill>
              </a:rPr>
              <a:t>汇聚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层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  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处理访问多种资源：发现、调度和复制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bg1"/>
                </a:solidFill>
              </a:rPr>
              <a:t>应用层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</a:rPr>
              <a:t>      </a:t>
            </a:r>
            <a:r>
              <a:rPr lang="zh-CN" altLang="en-US" sz="1400" b="1" dirty="0">
                <a:solidFill>
                  <a:schemeClr val="bg1"/>
                </a:solidFill>
              </a:rPr>
              <a:t>包含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在同一个组织下的实际的网格应用；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云计算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640" y="1275606"/>
            <a:ext cx="6525344" cy="3356779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916832" y="4704393"/>
            <a:ext cx="3096344" cy="31562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</a:rPr>
              <a:t>云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计算是否可以减少成本？</a:t>
            </a:r>
            <a:endParaRPr lang="en-US" altLang="zh-CN" sz="14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624" y="1203598"/>
            <a:ext cx="6480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  <a:latin typeface="ff-tisa-web-pro"/>
              </a:rPr>
              <a:t>“</a:t>
            </a:r>
            <a:r>
              <a:rPr lang="en-US" altLang="zh-CN" dirty="0" smtClean="0">
                <a:solidFill>
                  <a:srgbClr val="FFFF00"/>
                </a:solidFill>
                <a:latin typeface="ff-tisa-web-pro"/>
              </a:rPr>
              <a:t>The </a:t>
            </a:r>
            <a:r>
              <a:rPr lang="en-US" altLang="zh-CN" dirty="0">
                <a:solidFill>
                  <a:srgbClr val="FFFF00"/>
                </a:solidFill>
                <a:latin typeface="ff-tisa-web-pro"/>
              </a:rPr>
              <a:t>most important lesson I learned from my first startup experience is that a technology, no matter how sophisticated, does not make a company, unless one ties the technology to a compelling business case</a:t>
            </a:r>
            <a:r>
              <a:rPr lang="en-US" altLang="zh-CN" dirty="0" smtClean="0">
                <a:solidFill>
                  <a:srgbClr val="FFFF00"/>
                </a:solidFill>
                <a:latin typeface="ff-tisa-web-pro"/>
              </a:rPr>
              <a:t>.</a:t>
            </a:r>
            <a:r>
              <a:rPr lang="zh-CN" altLang="en-US" dirty="0" smtClean="0">
                <a:solidFill>
                  <a:srgbClr val="FFFF00"/>
                </a:solidFill>
                <a:latin typeface="ff-tisa-web-pro"/>
              </a:rPr>
              <a:t>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25116" b="772"/>
          <a:stretch>
            <a:fillRect/>
          </a:stretch>
        </p:blipFill>
        <p:spPr>
          <a:xfrm>
            <a:off x="146730" y="2430644"/>
            <a:ext cx="6276508" cy="22524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Lesson learn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云计算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76672" y="1275606"/>
            <a:ext cx="5904656" cy="342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</a:rPr>
              <a:t>分为四层：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6672" y="1580036"/>
            <a:ext cx="59046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chemeClr val="bg1"/>
                </a:solidFill>
              </a:rPr>
              <a:t>硬件层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</a:rPr>
              <a:t>   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处理器、路由、电源和冷却系统，普通消费用户不可见；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基础设施层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  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部署虚拟化技术，管理虚拟存储、计算、网络；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运行平台层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  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平台为存储等资源提供高层抽象，例如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Amazon S3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提供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API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用于存储和访问数据；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应用程序层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</a:rPr>
              <a:t>    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实际的应用程序，例如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Office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办公软件等；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集成应用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563638"/>
            <a:ext cx="5976664" cy="2880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672" y="1868068"/>
            <a:ext cx="5904656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组织面临很多网络应用，但是完成互操作却很复杂；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04664" y="2355726"/>
            <a:ext cx="5976664" cy="4197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基本方法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672" y="2775468"/>
            <a:ext cx="5904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网络应用以服务的形式运行允许远端的客户端访问；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简单集成：客户端合并请求，收集请求结果；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04044" y="3567556"/>
            <a:ext cx="5976664" cy="4197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/>
                </a:solidFill>
              </a:rPr>
              <a:t>下一步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6672" y="4040722"/>
            <a:ext cx="5904656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允许应用程序之间进行通信，这就产生了企业应用集成系统（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EAI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）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EAI: </a:t>
            </a: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事务系统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509" y="3268256"/>
            <a:ext cx="6127019" cy="147727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35992" y="1347614"/>
            <a:ext cx="6113536" cy="28803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特点：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all-or-nothing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2" y="1670567"/>
            <a:ext cx="6120680" cy="1562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TPM</a:t>
            </a: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：事务处理监控器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640" y="1275606"/>
            <a:ext cx="6447226" cy="2664296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88640" y="4010372"/>
            <a:ext cx="6447226" cy="9376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观察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tx1"/>
                </a:solidFill>
              </a:rPr>
              <a:t>在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很多场景中，事务所涉及的数据是分布在多个服务器上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tx1"/>
                </a:solidFill>
              </a:rPr>
              <a:t>TPM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负责协调事务的执行；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中间件和</a:t>
            </a:r>
            <a:r>
              <a:rPr kumimoji="1" lang="en-US" altLang="zh-CN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EAI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752" y="1267861"/>
            <a:ext cx="4464496" cy="244245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49403" y="3773041"/>
            <a:ext cx="6447226" cy="9376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tx1"/>
                </a:solidFill>
              </a:rPr>
              <a:t>中间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件为系统集成提供通信设施；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tx1"/>
                </a:solidFill>
              </a:rPr>
              <a:t>RPC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：请求通过本地调用发出，结果以函数返回值的方式接收；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tx1"/>
                </a:solidFill>
              </a:rPr>
              <a:t>面向消息的中间件（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MOM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）：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Pub, Sub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。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71550"/>
            <a:ext cx="359673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如何集成应用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491630"/>
            <a:ext cx="6336704" cy="302433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文件传输：   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技术实现简单，但是不够灵活；需要了解文件的格式和部署方式，了解文件的管理方法，更新传播和更新通知；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共享数据库：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 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更加灵活，但是仍然需要通用的模式，导致出现瓶颈；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远程过程调用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：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当需要执行一系列的行为时非常有效，但是需要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caller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和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callee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同时在线；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消息传递：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允许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caller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和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callee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在时间和空间上解耦；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课程内容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6632" y="1275606"/>
          <a:ext cx="6624736" cy="331236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08398"/>
                <a:gridCol w="2003970"/>
                <a:gridCol w="1228543"/>
                <a:gridCol w="2083825"/>
              </a:tblGrid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周次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课程内容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周次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课程内容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分布式系统概述及体系结构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基于对象的分布式系统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分布式系统进程模型及通信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分布式文件系统</a:t>
                      </a:r>
                      <a:endParaRPr lang="en-US" altLang="zh-CN" sz="1100" b="1" dirty="0" smtClean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第3周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分布式系统命名及逻辑时钟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基于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Web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的分布式系统</a:t>
                      </a:r>
                      <a:endParaRPr lang="en-US" altLang="zh-CN" sz="1100" b="1" dirty="0" smtClean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一致性和复制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基于协作的分布式系统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互斥及选举算法、</a:t>
                      </a:r>
                      <a:r>
                        <a:rPr lang="en-US" altLang="zh-CN" sz="1100" b="1" dirty="0" err="1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Paxos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算法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移动和普适计算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分布式系统容错及可靠性保障</a:t>
                      </a:r>
                      <a:endParaRPr lang="zh-CN" altLang="en-US" sz="1100" b="1" dirty="0" smtClean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 err="1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MapReduce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编程模型</a:t>
                      </a:r>
                      <a:endParaRPr lang="en-US" altLang="zh-CN" sz="1100" b="1" dirty="0" smtClean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拜占庭容错机制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P2P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及区块链系统原理</a:t>
                      </a:r>
                      <a:endParaRPr lang="en-US" altLang="zh-CN" sz="1100" b="1" dirty="0" smtClean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3474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分布式提交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云平台架构与虚拟数据中心</a:t>
                      </a:r>
                      <a:endParaRPr lang="en-US" altLang="zh-CN" sz="1100" b="1" dirty="0" smtClean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安全及访问控制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答疑及考试</a:t>
                      </a:r>
                      <a:endParaRPr lang="en-US" altLang="zh-CN" sz="1100" b="1" dirty="0" smtClean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296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面向云环境的开发及测试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r>
                        <a:rPr lang="zh-CN" altLang="en-US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 smtClean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8847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分布式普适系统（分布式嵌入系统）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491630"/>
            <a:ext cx="6192688" cy="10081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观察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 </a:t>
            </a:r>
            <a:r>
              <a:rPr lang="zh-CN" altLang="en-US" b="1" dirty="0" smtClean="0">
                <a:solidFill>
                  <a:schemeClr val="bg1"/>
                </a:solidFill>
              </a:rPr>
              <a:t>近年来</a:t>
            </a:r>
            <a:r>
              <a:rPr lang="zh-CN" altLang="en-US" sz="1600" dirty="0" smtClean="0">
                <a:solidFill>
                  <a:schemeClr val="bg1"/>
                </a:solidFill>
              </a:rPr>
              <a:t>涌现出了下一代分布式系统，特点：节点较小、移动、嵌入型，常与用户的环境融合在一起；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04664" y="2715766"/>
            <a:ext cx="6192688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三</a:t>
            </a:r>
            <a:r>
              <a:rPr lang="zh-CN" altLang="en-US" dirty="0" smtClean="0"/>
              <a:t>种类型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/>
              <a:t>普</a:t>
            </a:r>
            <a:r>
              <a:rPr lang="zh-CN" altLang="en-US" sz="1600" dirty="0" smtClean="0"/>
              <a:t>适计算系统</a:t>
            </a:r>
            <a:endParaRPr lang="en-US" altLang="zh-CN" sz="1600" dirty="0" smtClean="0"/>
          </a:p>
          <a:p>
            <a:pPr lvl="1"/>
            <a:r>
              <a:rPr lang="en-US" altLang="zh-CN" sz="1600" dirty="0"/>
              <a:t> </a:t>
            </a:r>
            <a:r>
              <a:rPr lang="en-US" altLang="zh-CN" sz="1600" dirty="0" smtClean="0"/>
              <a:t>    </a:t>
            </a:r>
            <a:r>
              <a:rPr lang="zh-CN" altLang="en-US" sz="1600" dirty="0"/>
              <a:t>普</a:t>
            </a:r>
            <a:r>
              <a:rPr lang="zh-CN" altLang="en-US" sz="1600" dirty="0" smtClean="0"/>
              <a:t>适、连续计算，与用户连续交互；</a:t>
            </a:r>
            <a:endParaRPr lang="zh-CN" altLang="en-US" sz="1600" dirty="0" smtClean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移动计算系统</a:t>
            </a:r>
            <a:endParaRPr lang="en-US" altLang="zh-CN" sz="1600" dirty="0" smtClean="0"/>
          </a:p>
          <a:p>
            <a:pPr lvl="1"/>
            <a:r>
              <a:rPr lang="en-US" altLang="zh-CN" sz="1600" dirty="0"/>
              <a:t> </a:t>
            </a:r>
            <a:r>
              <a:rPr lang="en-US" altLang="zh-CN" sz="1600" dirty="0" smtClean="0"/>
              <a:t>    </a:t>
            </a:r>
            <a:r>
              <a:rPr lang="zh-CN" altLang="en-US" sz="1600" dirty="0" smtClean="0"/>
              <a:t>普适、计算设备是移动的；</a:t>
            </a:r>
            <a:endParaRPr lang="en-US" altLang="zh-CN" sz="1600" dirty="0" smtClean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/>
              <a:t>传感</a:t>
            </a:r>
            <a:r>
              <a:rPr lang="zh-CN" altLang="en-US" sz="1600" dirty="0" smtClean="0"/>
              <a:t>网络</a:t>
            </a:r>
            <a:endParaRPr lang="en-US" altLang="zh-CN" sz="1600" dirty="0" smtClean="0"/>
          </a:p>
          <a:p>
            <a:pPr lvl="1"/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普适、强调与环境的感知和作用；</a:t>
            </a:r>
            <a:r>
              <a:rPr lang="en-US" altLang="zh-CN" sz="1600" dirty="0" smtClean="0"/>
              <a:t>  </a:t>
            </a: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88476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普适计算系统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2134" y="1205136"/>
            <a:ext cx="6447226" cy="37428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分布式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设备是通过网络连接、分布并且是透明访问的；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交互</a:t>
            </a: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     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用户和设备之间的交互是高度隐蔽的；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上下文可感知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系统知晓用户的上下文以便于优化交互行为；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 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/>
                </a:solidFill>
              </a:rPr>
              <a:t>自主性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设备自主运行，不需要人为干预，因此具有高度的自管理能力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；  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智能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    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系统作为一个整体可以处理一系列的动态行为和交互；</a:t>
            </a:r>
            <a:endParaRPr lang="en-US" altLang="zh-CN" sz="14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88476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移动计算系统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2134" y="1275606"/>
            <a:ext cx="6447226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特征：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656" y="1721370"/>
            <a:ext cx="5904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大量的不同的移动设备（智能手机、平板、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GPS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设备、遥控器等）；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移动预示着设备的位置随着时间的变化而变化 </a:t>
            </a:r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=&gt;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本地服务、可连接性的变化，关键词：“发现”；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设备之间的通信变得很困难：没有稳定的路由，而且没有可保证的连接性，这也就要求网络连接可容错；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</a:rPr>
              <a:t>    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88476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移动计算模式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2134" y="1563638"/>
            <a:ext cx="1190642" cy="2988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/>
                </a:solidFill>
              </a:rPr>
              <a:t>问题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：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656" y="1833086"/>
            <a:ext cx="5904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信息传播与人们的移动之间的关系是什么？基本的观点是：触碰型的信息交互（口袋交换网络）；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   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22534" y="2499742"/>
            <a:ext cx="2054738" cy="2824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比较成功的策略：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2656" y="2787774"/>
            <a:ext cx="626469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 smtClean="0">
                <a:solidFill>
                  <a:schemeClr val="bg1"/>
                </a:solidFill>
              </a:rPr>
              <a:t> Alice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的世界包含朋友和敌人；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如果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Alice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想要发送消息到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Bob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Alice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首先将消息传递到她的所有的朋友；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然后由第一个遇到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Bob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的朋友将消息传递给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Bob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；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60648" y="3849603"/>
            <a:ext cx="2160240" cy="24697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</a:rPr>
              <a:t>观察：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656" y="4096580"/>
            <a:ext cx="626469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这个策略可以奏效是因为朋友之间会行程紧密的社区；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88476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传感网络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4664" y="1491630"/>
            <a:ext cx="1190642" cy="2988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/>
                </a:solidFill>
              </a:rPr>
              <a:t>特点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：</a:t>
            </a:r>
            <a:endParaRPr lang="en-US" altLang="zh-CN" sz="1600" b="1" dirty="0" smtClean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656" y="1797953"/>
            <a:ext cx="59046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这节点数量众多（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10~1000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）；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简单（内存小、计算能力低、通信效率低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）；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 smtClean="0">
                <a:solidFill>
                  <a:schemeClr val="bg1"/>
                </a:solidFill>
              </a:rPr>
              <a:t>通常是电池驱动的（甚至没有电池）；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656" y="3075806"/>
            <a:ext cx="6264696" cy="13900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4884" y="4497203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</a:rPr>
              <a:t>Samsung </a:t>
            </a:r>
            <a:r>
              <a:rPr lang="en-US" altLang="zh-CN" sz="1600" b="1" dirty="0" err="1" smtClean="0">
                <a:solidFill>
                  <a:schemeClr val="bg1"/>
                </a:solidFill>
              </a:rPr>
              <a:t>SmartHome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88476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传感网络作为分布式数据库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712" y="1223747"/>
            <a:ext cx="5112568" cy="34307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49233" y="4673085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</a:rPr>
              <a:t>两个极限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2696" y="1983686"/>
            <a:ext cx="5472608" cy="443472"/>
            <a:chOff x="743023" y="2475412"/>
            <a:chExt cx="7011086" cy="102026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572000" y="2475412"/>
              <a:ext cx="0" cy="4678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743023" y="2942517"/>
              <a:ext cx="701092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43023" y="2942517"/>
              <a:ext cx="0" cy="5150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909086" y="2942517"/>
              <a:ext cx="0" cy="5531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754109" y="2942518"/>
              <a:ext cx="0" cy="5531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248566" y="2942517"/>
              <a:ext cx="0" cy="5531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433612" y="1733608"/>
            <a:ext cx="1992652" cy="367760"/>
            <a:chOff x="3081100" y="1923407"/>
            <a:chExt cx="2843450" cy="524782"/>
          </a:xfrm>
        </p:grpSpPr>
        <p:pic>
          <p:nvPicPr>
            <p:cNvPr id="14" name="Picture 6" descr="C:\Users\pello 05\Desktop\primary school mathematics\white_box.png"/>
            <p:cNvPicPr>
              <a:picLocks noChangeAspect="1" noChangeArrowheads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 bwMode="auto">
            <a:xfrm>
              <a:off x="3081100" y="1923407"/>
              <a:ext cx="2843450" cy="52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3160408" y="2047298"/>
              <a:ext cx="2684834" cy="307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/>
              <a:r>
                <a:rPr lang="zh-CN" altLang="en-US" sz="1400" b="1" dirty="0" smtClean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分布式系统挑战</a:t>
              </a:r>
              <a:endParaRPr lang="en-US" altLang="ko-KR" sz="14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9080" y="3418794"/>
            <a:ext cx="1125741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0" lvl="1" algn="ctr"/>
            <a:r>
              <a:rPr lang="zh-CN" altLang="en-U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系统设计</a:t>
            </a:r>
            <a:endParaRPr lang="en-US" altLang="ko-KR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9080" y="3799499"/>
            <a:ext cx="1255849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正确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的接口设计和抽象；</a:t>
            </a:r>
            <a:endParaRPr lang="en-US" altLang="zh-CN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如何换分功能和可扩展性；</a:t>
            </a:r>
            <a:endParaRPr lang="en-US" altLang="ko-KR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462573" y="3418794"/>
            <a:ext cx="1125741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0" lvl="1" algn="ctr"/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一致性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933386" y="3418794"/>
            <a:ext cx="1125741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0" lvl="1" algn="ctr"/>
            <a:r>
              <a:rPr lang="zh-CN" altLang="en-US" sz="1600" b="1" dirty="0" smtClean="0">
                <a:solidFill>
                  <a:srgbClr val="FCAE1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容错</a:t>
            </a:r>
            <a:endParaRPr lang="en-US" altLang="ko-KR" sz="1600" b="1" dirty="0">
              <a:solidFill>
                <a:srgbClr val="FCAE1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4124180" y="3418794"/>
            <a:ext cx="1440160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0" lvl="1" algn="ctr"/>
            <a:r>
              <a:rPr lang="zh-CN" altLang="en-US" sz="1600" b="1" dirty="0" smtClean="0">
                <a:solidFill>
                  <a:srgbClr val="048DB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不同的部署场景</a:t>
            </a:r>
            <a:endParaRPr lang="en-US" altLang="ko-KR" sz="1600" b="1" dirty="0">
              <a:solidFill>
                <a:srgbClr val="048DB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597973" y="2430153"/>
            <a:ext cx="894923" cy="894923"/>
            <a:chOff x="2999120" y="2382954"/>
            <a:chExt cx="1193230" cy="1193230"/>
          </a:xfrm>
        </p:grpSpPr>
        <p:sp>
          <p:nvSpPr>
            <p:cNvPr id="28" name="타원 27"/>
            <p:cNvSpPr/>
            <p:nvPr/>
          </p:nvSpPr>
          <p:spPr>
            <a:xfrm>
              <a:off x="3124077" y="2507911"/>
              <a:ext cx="943316" cy="943316"/>
            </a:xfrm>
            <a:prstGeom prst="ellipse">
              <a:avLst/>
            </a:prstGeom>
            <a:blipFill>
              <a:blip r:embed="rId2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도넛 28"/>
            <p:cNvSpPr/>
            <p:nvPr/>
          </p:nvSpPr>
          <p:spPr>
            <a:xfrm>
              <a:off x="2999120" y="2382954"/>
              <a:ext cx="1193230" cy="1193230"/>
            </a:xfrm>
            <a:prstGeom prst="donut">
              <a:avLst>
                <a:gd name="adj" fmla="val 9696"/>
              </a:avLst>
            </a:prstGeom>
            <a:blipFill>
              <a:blip r:embed="rId3" cstate="screen"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96952" y="2430153"/>
            <a:ext cx="894923" cy="894923"/>
            <a:chOff x="4540846" y="2154875"/>
            <a:chExt cx="1494010" cy="1494010"/>
          </a:xfrm>
        </p:grpSpPr>
        <p:sp>
          <p:nvSpPr>
            <p:cNvPr id="31" name="타원 30"/>
            <p:cNvSpPr/>
            <p:nvPr/>
          </p:nvSpPr>
          <p:spPr>
            <a:xfrm>
              <a:off x="4697301" y="2311330"/>
              <a:ext cx="1181100" cy="1181100"/>
            </a:xfrm>
            <a:prstGeom prst="ellipse">
              <a:avLst/>
            </a:prstGeom>
            <a:blipFill>
              <a:blip r:embed="rId4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2" name="도넛 31"/>
            <p:cNvSpPr/>
            <p:nvPr/>
          </p:nvSpPr>
          <p:spPr>
            <a:xfrm>
              <a:off x="4540846" y="2154875"/>
              <a:ext cx="1494010" cy="1494010"/>
            </a:xfrm>
            <a:prstGeom prst="donut">
              <a:avLst>
                <a:gd name="adj" fmla="val 9696"/>
              </a:avLst>
            </a:prstGeom>
            <a:blipFill>
              <a:blip r:embed="rId5" cstate="screen"/>
              <a:stretch>
                <a:fillRect/>
              </a:stretch>
            </a:blipFill>
            <a:ln>
              <a:solidFill>
                <a:srgbClr val="FCAE1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365104" y="2430153"/>
            <a:ext cx="894923" cy="894923"/>
            <a:chOff x="4540846" y="4202750"/>
            <a:chExt cx="1494010" cy="1494010"/>
          </a:xfrm>
        </p:grpSpPr>
        <p:sp>
          <p:nvSpPr>
            <p:cNvPr id="34" name="타원 33"/>
            <p:cNvSpPr/>
            <p:nvPr/>
          </p:nvSpPr>
          <p:spPr>
            <a:xfrm>
              <a:off x="4697301" y="4359205"/>
              <a:ext cx="1181100" cy="1181100"/>
            </a:xfrm>
            <a:prstGeom prst="ellipse">
              <a:avLst/>
            </a:prstGeom>
            <a:blipFill>
              <a:blip r:embed="rId6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5" name="도넛 34"/>
            <p:cNvSpPr/>
            <p:nvPr/>
          </p:nvSpPr>
          <p:spPr>
            <a:xfrm>
              <a:off x="4540846" y="4202750"/>
              <a:ext cx="1494010" cy="1494010"/>
            </a:xfrm>
            <a:prstGeom prst="donut">
              <a:avLst>
                <a:gd name="adj" fmla="val 9696"/>
              </a:avLst>
            </a:prstGeom>
            <a:blipFill>
              <a:blip r:embed="rId3" cstate="screen"/>
              <a:stretch>
                <a:fillRect/>
              </a:stretch>
            </a:blipFill>
            <a:ln>
              <a:solidFill>
                <a:srgbClr val="048DB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29821" y="2430153"/>
            <a:ext cx="894923" cy="894923"/>
            <a:chOff x="1035189" y="2382954"/>
            <a:chExt cx="1193230" cy="1193230"/>
          </a:xfrm>
        </p:grpSpPr>
        <p:sp>
          <p:nvSpPr>
            <p:cNvPr id="26" name="타원 25"/>
            <p:cNvSpPr/>
            <p:nvPr/>
          </p:nvSpPr>
          <p:spPr>
            <a:xfrm>
              <a:off x="1160146" y="2507911"/>
              <a:ext cx="943316" cy="943316"/>
            </a:xfrm>
            <a:prstGeom prst="ellipse">
              <a:avLst/>
            </a:prstGeom>
            <a:blipFill>
              <a:blip r:embed="rId7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도넛 38"/>
            <p:cNvSpPr/>
            <p:nvPr/>
          </p:nvSpPr>
          <p:spPr>
            <a:xfrm>
              <a:off x="1035189" y="2382954"/>
              <a:ext cx="1193230" cy="1193230"/>
            </a:xfrm>
            <a:prstGeom prst="donut">
              <a:avLst>
                <a:gd name="adj" fmla="val 9696"/>
              </a:avLst>
            </a:prstGeom>
            <a:blipFill>
              <a:blip r:embed="rId3" cstate="screen"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-23718" y="762258"/>
            <a:ext cx="388476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分布式系统面临的挑战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2868331" y="3821264"/>
            <a:ext cx="1255849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如何保障系统在出现失效情况下正常运行；</a:t>
            </a:r>
            <a:endParaRPr lang="en-US" altLang="zh-CN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1478375" y="3984165"/>
            <a:ext cx="125584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如何一致性共享数据；</a:t>
            </a:r>
            <a:endParaRPr lang="en-US" altLang="zh-CN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5" name="그룹 32"/>
          <p:cNvGrpSpPr/>
          <p:nvPr/>
        </p:nvGrpSpPr>
        <p:grpSpPr>
          <a:xfrm>
            <a:off x="5775202" y="2410597"/>
            <a:ext cx="894923" cy="894923"/>
            <a:chOff x="4540846" y="4202750"/>
            <a:chExt cx="1494010" cy="1494010"/>
          </a:xfrm>
        </p:grpSpPr>
        <p:sp>
          <p:nvSpPr>
            <p:cNvPr id="46" name="타원 33"/>
            <p:cNvSpPr/>
            <p:nvPr/>
          </p:nvSpPr>
          <p:spPr>
            <a:xfrm>
              <a:off x="4697301" y="4359205"/>
              <a:ext cx="1181100" cy="1181100"/>
            </a:xfrm>
            <a:prstGeom prst="ellipse">
              <a:avLst/>
            </a:prstGeom>
            <a:blipFill>
              <a:blip r:embed="rId6" cstate="screen"/>
              <a:srcRect/>
              <a:stretch>
                <a:fillRect/>
              </a:stretch>
            </a:blip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도넛 34"/>
            <p:cNvSpPr/>
            <p:nvPr/>
          </p:nvSpPr>
          <p:spPr>
            <a:xfrm>
              <a:off x="4540846" y="4202750"/>
              <a:ext cx="1494010" cy="1494010"/>
            </a:xfrm>
            <a:prstGeom prst="donut">
              <a:avLst>
                <a:gd name="adj" fmla="val 9696"/>
              </a:avLst>
            </a:prstGeom>
            <a:blipFill>
              <a:blip r:embed="rId3" cstate="screen"/>
              <a:stretch>
                <a:fillRect/>
              </a:stretch>
            </a:blip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cxnSp>
        <p:nvCxnSpPr>
          <p:cNvPr id="48" name="직선 연결선 11"/>
          <p:cNvCxnSpPr/>
          <p:nvPr/>
        </p:nvCxnSpPr>
        <p:spPr>
          <a:xfrm>
            <a:off x="1988840" y="2187296"/>
            <a:ext cx="0" cy="2404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5835318" y="3418794"/>
            <a:ext cx="868068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0" lvl="1" algn="ctr"/>
            <a:r>
              <a:rPr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实现</a:t>
            </a:r>
            <a:endParaRPr lang="en-US" altLang="ko-KR" sz="1600" b="1" dirty="0">
              <a:solidFill>
                <a:schemeClr val="tx2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4315294" y="3799499"/>
            <a:ext cx="1255849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集群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；</a:t>
            </a:r>
            <a:endParaRPr lang="en-US" altLang="zh-CN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广域分布；</a:t>
            </a:r>
            <a:endParaRPr lang="en-US" altLang="zh-CN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传感网络；</a:t>
            </a:r>
            <a:endParaRPr lang="en-US" altLang="zh-CN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571143" y="3769904"/>
            <a:ext cx="1314241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如何最大化并行；</a:t>
            </a:r>
            <a:endParaRPr lang="en-US" altLang="zh-CN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性能瓶颈是什么；</a:t>
            </a:r>
            <a:endParaRPr lang="en-US" altLang="zh-CN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zh-CN" altLang="en-US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如何平衡负载；</a:t>
            </a:r>
            <a:endParaRPr lang="en-US" altLang="zh-CN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88476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656" y="1367646"/>
            <a:ext cx="59046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bg1"/>
                </a:solidFill>
              </a:rPr>
              <a:t>分布式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系统是由自主计算机组成的系统，但是对用户看来是一个单一耦合的系统；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chemeClr val="bg1"/>
                </a:solidFill>
              </a:rPr>
              <a:t>优点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1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： 分布式程序集成；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chemeClr val="bg1"/>
                </a:solidFill>
              </a:rPr>
              <a:t>优点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2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： 扩展性好；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chemeClr val="bg1"/>
                </a:solidFill>
              </a:rPr>
              <a:t>为了屏蔽分布式系统的底层异构性，系统设计与实现面临诸多挑战；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    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8665" y="3356174"/>
            <a:ext cx="3312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FF00"/>
                </a:solidFill>
              </a:rPr>
              <a:t>C.A.P. ?</a:t>
            </a:r>
            <a:endParaRPr lang="zh-CN" altLang="en-US" sz="6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388476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作业</a:t>
            </a:r>
            <a:endParaRPr kumimoji="1" lang="en-US" altLang="zh-CN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680" y="149163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、分布式系统的扩展方式有哪些？各有哪些利弊？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0688" y="2147456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、分布式系统设计面临哪些挑战？请举例回答。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4468" y="3219822"/>
            <a:ext cx="2673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parallel2018@163.com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课程考核标准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8640" y="1153288"/>
            <a:ext cx="6408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</a:t>
            </a:r>
            <a:r>
              <a:rPr kumimoji="1"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门课程是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计算机科学领域</a:t>
            </a:r>
            <a:r>
              <a:rPr kumimoji="1"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的重点课程，包括理论知识的学习和工程实践。</a:t>
            </a:r>
            <a:r>
              <a:rPr kumimoji="1"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为了巩固知识、锻炼学生的实操能力，本门课程考核主要包括四部分：</a:t>
            </a:r>
            <a:r>
              <a:rPr kumimoji="1"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期末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考试（闭卷）、</a:t>
            </a:r>
            <a:r>
              <a:rPr kumimoji="1"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实验项目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kumimoji="1" lang="en-US" altLang="zh-CN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</a:t>
            </a:r>
            <a:r>
              <a:rPr kumimoji="1"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、论文演讲和</a:t>
            </a:r>
            <a:r>
              <a:rPr kumimoji="1"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平时作业（每两周一次）</a:t>
            </a:r>
            <a:r>
              <a:rPr kumimoji="1"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kumimoji="1" lang="en-US" altLang="zh-CN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加分项：课堂积极回答问题、按时上课等。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332656" y="1923678"/>
          <a:ext cx="5743575" cy="3019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distributed-systems.net/wp-content/uploads/2017/02/DS3-book-cover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552603"/>
            <a:ext cx="1024767" cy="12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-23718" y="762258"/>
            <a:ext cx="237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教材及参考资料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0011" y="1040999"/>
            <a:ext cx="115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bg1"/>
                </a:solidFill>
              </a:rPr>
              <a:t>教材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51" y="1552605"/>
            <a:ext cx="895262" cy="12655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8720" y="1275606"/>
            <a:ext cx="56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分布式系统原理与范型</a:t>
            </a:r>
            <a:r>
              <a:rPr lang="en-US" altLang="zh-CN" sz="1200" dirty="0" smtClean="0">
                <a:solidFill>
                  <a:schemeClr val="bg1"/>
                </a:solidFill>
              </a:rPr>
              <a:t>, </a:t>
            </a:r>
            <a:r>
              <a:rPr lang="zh-CN" altLang="en-US" sz="1200" dirty="0" smtClean="0">
                <a:solidFill>
                  <a:schemeClr val="bg1"/>
                </a:solidFill>
              </a:rPr>
              <a:t>第二版；</a:t>
            </a:r>
            <a:r>
              <a:rPr lang="en-US" altLang="zh-CN" sz="1200" dirty="0" smtClean="0">
                <a:solidFill>
                  <a:schemeClr val="bg1"/>
                </a:solidFill>
              </a:rPr>
              <a:t> Distributed systems and Paradigms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569" y="1552603"/>
            <a:ext cx="902069" cy="12655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7844" y="2810244"/>
            <a:ext cx="22797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FFFF00"/>
                </a:solidFill>
              </a:rPr>
              <a:t>分布式系统原理与范型</a:t>
            </a:r>
            <a:r>
              <a:rPr lang="en-US" altLang="zh-CN" sz="1200" b="1" dirty="0">
                <a:solidFill>
                  <a:srgbClr val="FFFF00"/>
                </a:solidFill>
              </a:rPr>
              <a:t>, </a:t>
            </a:r>
            <a:r>
              <a:rPr lang="zh-CN" altLang="en-US" sz="1200" b="1" dirty="0">
                <a:solidFill>
                  <a:srgbClr val="FFFF00"/>
                </a:solidFill>
              </a:rPr>
              <a:t>第二版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15176" y="2784276"/>
            <a:ext cx="3570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FFFF00"/>
                </a:solidFill>
                <a:latin typeface="+mj-ea"/>
                <a:ea typeface="+mj-ea"/>
              </a:rPr>
              <a:t>分布式系统原理与范</a:t>
            </a:r>
            <a:r>
              <a:rPr lang="zh-CN" altLang="en-US" sz="1200" b="1" dirty="0" smtClean="0">
                <a:solidFill>
                  <a:srgbClr val="FFFF00"/>
                </a:solidFill>
                <a:latin typeface="+mj-ea"/>
                <a:ea typeface="+mj-ea"/>
              </a:rPr>
              <a:t>型，英文版，第三版（</a:t>
            </a:r>
            <a:r>
              <a:rPr lang="en-US" altLang="zh-CN" sz="1200" b="1" dirty="0" smtClean="0">
                <a:solidFill>
                  <a:srgbClr val="FFFF00"/>
                </a:solidFill>
                <a:latin typeface="+mj-ea"/>
                <a:ea typeface="+mj-ea"/>
              </a:rPr>
              <a:t>2017</a:t>
            </a:r>
            <a:r>
              <a:rPr lang="zh-CN" altLang="en-US" sz="1200" b="1" dirty="0" smtClean="0">
                <a:solidFill>
                  <a:srgbClr val="FFFF00"/>
                </a:solidFill>
                <a:latin typeface="+mj-ea"/>
                <a:ea typeface="+mj-ea"/>
              </a:rPr>
              <a:t>）</a:t>
            </a:r>
            <a:endParaRPr lang="zh-CN" altLang="en-US" sz="12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43593" y="2973601"/>
            <a:ext cx="23817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https://www.distributed-systems.net/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6672" y="2988581"/>
            <a:ext cx="115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参考书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9" y="3399406"/>
            <a:ext cx="986491" cy="1235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744" y="3412412"/>
            <a:ext cx="936104" cy="122247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45803" y="4621882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 smtClean="0">
                <a:solidFill>
                  <a:srgbClr val="FF0000"/>
                </a:solidFill>
              </a:rPr>
              <a:t>Distributed systems  - </a:t>
            </a:r>
            <a:r>
              <a:rPr kumimoji="1" lang="en-US" altLang="zh-CN" sz="1000" b="1" dirty="0" smtClean="0">
                <a:solidFill>
                  <a:srgbClr val="FF0000"/>
                </a:solidFill>
              </a:rPr>
              <a:t>Concepts and Design (5</a:t>
            </a:r>
            <a:r>
              <a:rPr kumimoji="1" lang="en-US" altLang="zh-CN" sz="1000" b="1" baseline="30000" dirty="0" smtClean="0">
                <a:solidFill>
                  <a:srgbClr val="FF0000"/>
                </a:solidFill>
              </a:rPr>
              <a:t>th</a:t>
            </a:r>
            <a:r>
              <a:rPr kumimoji="1" lang="en-US" altLang="zh-CN" sz="1000" b="1" dirty="0" smtClean="0">
                <a:solidFill>
                  <a:srgbClr val="FF0000"/>
                </a:solidFill>
              </a:rPr>
              <a:t> )</a:t>
            </a:r>
            <a:endParaRPr kumimoji="1" lang="zh-CN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34953" y="4634830"/>
            <a:ext cx="2057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 smtClean="0">
                <a:solidFill>
                  <a:srgbClr val="FF0000"/>
                </a:solidFill>
              </a:rPr>
              <a:t>Distributed and cloud computing</a:t>
            </a:r>
            <a:endParaRPr kumimoji="1"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581" y="3379918"/>
            <a:ext cx="1182643" cy="122880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642657" y="46218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 smtClean="0">
                <a:solidFill>
                  <a:srgbClr val="FF0000"/>
                </a:solidFill>
              </a:rPr>
              <a:t>Principles of Distributed Computing (ETH)</a:t>
            </a:r>
            <a:endParaRPr kumimoji="1" lang="zh-CN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718" y="762258"/>
            <a:ext cx="237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教材及参考资料</a:t>
            </a:r>
            <a:endParaRPr kumimoji="1"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0648" y="105958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bg1"/>
                </a:solidFill>
              </a:rPr>
              <a:t>参考</a:t>
            </a:r>
            <a:r>
              <a:rPr lang="zh-CN" altLang="en-US" sz="1600" dirty="0">
                <a:solidFill>
                  <a:schemeClr val="bg1"/>
                </a:solidFill>
              </a:rPr>
              <a:t>资料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672" y="1419622"/>
            <a:ext cx="6120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/>
                </a:solidFill>
              </a:rPr>
              <a:t>课程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github</a:t>
            </a:r>
            <a:r>
              <a:rPr lang="zh-CN" altLang="en-US" sz="1200" dirty="0" smtClean="0">
                <a:solidFill>
                  <a:schemeClr val="bg1"/>
                </a:solidFill>
              </a:rPr>
              <a:t>地址：</a:t>
            </a:r>
            <a:r>
              <a:rPr lang="en-US" altLang="zh-CN" sz="1200" dirty="0" smtClean="0">
                <a:solidFill>
                  <a:srgbClr val="FFFF00"/>
                </a:solidFill>
              </a:rPr>
              <a:t>chen0031/</a:t>
            </a:r>
            <a:r>
              <a:rPr lang="en-US" altLang="zh-CN" sz="1200" b="1" dirty="0" err="1" smtClean="0">
                <a:solidFill>
                  <a:srgbClr val="FFFF00"/>
                </a:solidFill>
              </a:rPr>
              <a:t>DistributedComputingCourse</a:t>
            </a:r>
            <a:r>
              <a:rPr lang="en-US" altLang="zh-CN" sz="1200" b="1" dirty="0">
                <a:solidFill>
                  <a:srgbClr val="FFFF00"/>
                </a:solidFill>
              </a:rPr>
              <a:t>, https://</a:t>
            </a:r>
            <a:r>
              <a:rPr lang="en-US" altLang="zh-CN" sz="1200" b="1" dirty="0" smtClean="0">
                <a:solidFill>
                  <a:srgbClr val="FFFF00"/>
                </a:solidFill>
              </a:rPr>
              <a:t>github.com/chen0031/DistributedComputingCourse.git</a:t>
            </a:r>
            <a:r>
              <a:rPr lang="en-US" altLang="zh-CN" sz="1200" b="1" dirty="0">
                <a:solidFill>
                  <a:srgbClr val="FFFF00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包含：参考书、相关论文、相关工具及相关代码；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schemeClr val="bg1"/>
                </a:solidFill>
              </a:rPr>
              <a:t>MIT courses: </a:t>
            </a:r>
            <a:r>
              <a:rPr lang="zh-CN" altLang="en-US" sz="1200" dirty="0">
                <a:solidFill>
                  <a:srgbClr val="FFFF00"/>
                </a:solidFill>
              </a:rPr>
              <a:t>https://pdos.csail.mit.edu/6.824/schedule.html</a:t>
            </a:r>
            <a:r>
              <a:rPr lang="en-US" altLang="zh-CN" sz="1200" dirty="0" smtClean="0">
                <a:solidFill>
                  <a:srgbClr val="FFFF00"/>
                </a:solidFill>
              </a:rPr>
              <a:t>;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schemeClr val="bg1"/>
                </a:solidFill>
              </a:rPr>
              <a:t>CMU courses: </a:t>
            </a:r>
            <a:r>
              <a:rPr lang="zh-CN" altLang="en-US" sz="1200" dirty="0">
                <a:solidFill>
                  <a:srgbClr val="FFFF00"/>
                </a:solidFill>
              </a:rPr>
              <a:t>http://www.andrew.cmu.edu/course/95-702</a:t>
            </a:r>
            <a:r>
              <a:rPr lang="zh-CN" altLang="en-US" sz="1200" dirty="0" smtClean="0">
                <a:solidFill>
                  <a:srgbClr val="FFFF00"/>
                </a:solidFill>
              </a:rPr>
              <a:t>/</a:t>
            </a:r>
            <a:r>
              <a:rPr lang="en-US" altLang="zh-CN" sz="1200" dirty="0" smtClean="0">
                <a:solidFill>
                  <a:srgbClr val="FFFF00"/>
                </a:solidFill>
              </a:rPr>
              <a:t>;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/>
                </a:solidFill>
              </a:rPr>
              <a:t>清华 </a:t>
            </a:r>
            <a:r>
              <a:rPr lang="en-US" altLang="zh-CN" sz="1200" dirty="0">
                <a:solidFill>
                  <a:schemeClr val="bg1"/>
                </a:solidFill>
              </a:rPr>
              <a:t>courses: </a:t>
            </a:r>
            <a:r>
              <a:rPr lang="en-US" altLang="zh-CN" sz="1200" dirty="0">
                <a:solidFill>
                  <a:srgbClr val="FFFF00"/>
                </a:solidFill>
              </a:rPr>
              <a:t>http://</a:t>
            </a:r>
            <a:r>
              <a:rPr lang="en-US" altLang="zh-CN" sz="1200" dirty="0" smtClean="0">
                <a:solidFill>
                  <a:srgbClr val="FFFF00"/>
                </a:solidFill>
              </a:rPr>
              <a:t>thu-cmu.cs.tsinghua.edu.cn/curriculum/dscourse/schedule.htm;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/>
                </a:solidFill>
              </a:rPr>
              <a:t>北京大学 </a:t>
            </a:r>
            <a:r>
              <a:rPr lang="en-US" altLang="zh-CN" sz="1200" dirty="0" smtClean="0">
                <a:solidFill>
                  <a:schemeClr val="bg1"/>
                </a:solidFill>
              </a:rPr>
              <a:t>courses:  </a:t>
            </a:r>
            <a:r>
              <a:rPr lang="zh-CN" altLang="en-US" sz="1200" dirty="0" smtClean="0">
                <a:solidFill>
                  <a:srgbClr val="FFFF00"/>
                </a:solidFill>
              </a:rPr>
              <a:t>http</a:t>
            </a:r>
            <a:r>
              <a:rPr lang="zh-CN" altLang="en-US" sz="1200" dirty="0">
                <a:solidFill>
                  <a:srgbClr val="FFFF00"/>
                </a:solidFill>
              </a:rPr>
              <a:t>://net.pku.edu.cn/~course/cs501/2008/schedule.</a:t>
            </a:r>
            <a:r>
              <a:rPr lang="zh-CN" altLang="en-US" sz="1200" dirty="0" smtClean="0">
                <a:solidFill>
                  <a:srgbClr val="FFFF00"/>
                </a:solidFill>
              </a:rPr>
              <a:t>html；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schemeClr val="bg1"/>
                </a:solidFill>
              </a:rPr>
              <a:t>Cornell courses: </a:t>
            </a:r>
            <a:r>
              <a:rPr lang="zh-CN" altLang="en-US" sz="1200" dirty="0">
                <a:solidFill>
                  <a:srgbClr val="FFFF00"/>
                </a:solidFill>
              </a:rPr>
              <a:t>http://www.cs.cornell.edu/courses/cs5414/2016fa</a:t>
            </a:r>
            <a:r>
              <a:rPr lang="zh-CN" altLang="en-US" sz="1200" dirty="0" smtClean="0">
                <a:solidFill>
                  <a:srgbClr val="FFFF00"/>
                </a:solidFill>
              </a:rPr>
              <a:t>/</a:t>
            </a:r>
            <a:r>
              <a:rPr lang="en-US" altLang="zh-CN" sz="1200" dirty="0" smtClean="0">
                <a:solidFill>
                  <a:srgbClr val="FFFF00"/>
                </a:solidFill>
              </a:rPr>
              <a:t>;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schemeClr val="bg1"/>
                </a:solidFill>
              </a:rPr>
              <a:t>NYU courses</a:t>
            </a:r>
            <a:r>
              <a:rPr lang="en-US" altLang="zh-CN" sz="1200" dirty="0"/>
              <a:t>:</a:t>
            </a:r>
            <a:r>
              <a:rPr lang="en-US" altLang="zh-CN" sz="1200" dirty="0" smtClean="0"/>
              <a:t> </a:t>
            </a:r>
            <a:r>
              <a:rPr lang="zh-CN" altLang="en-US" sz="1200" dirty="0">
                <a:solidFill>
                  <a:srgbClr val="FFFF00"/>
                </a:solidFill>
              </a:rPr>
              <a:t>http://www.news.cs.nyu.edu/~jinyang/fa17-ds/schedule.</a:t>
            </a:r>
            <a:r>
              <a:rPr lang="zh-CN" altLang="en-US" sz="1200" dirty="0" smtClean="0">
                <a:solidFill>
                  <a:srgbClr val="FFFF00"/>
                </a:solidFill>
              </a:rPr>
              <a:t>html</a:t>
            </a:r>
            <a:r>
              <a:rPr lang="zh-CN" altLang="en-US" sz="1200" dirty="0">
                <a:solidFill>
                  <a:srgbClr val="FFFF00"/>
                </a:solidFill>
              </a:rPr>
              <a:t> http://www.news.cs.nyu.edu/~jinyang/fa17-ds/schedule.</a:t>
            </a:r>
            <a:r>
              <a:rPr lang="zh-CN" altLang="en-US" sz="1200" dirty="0" smtClean="0">
                <a:solidFill>
                  <a:srgbClr val="FFFF00"/>
                </a:solidFill>
              </a:rPr>
              <a:t>html</a:t>
            </a:r>
            <a:r>
              <a:rPr lang="en-US" altLang="zh-CN" sz="1200" dirty="0" smtClean="0">
                <a:solidFill>
                  <a:srgbClr val="FFFF00"/>
                </a:solidFill>
              </a:rPr>
              <a:t>;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schemeClr val="bg1"/>
                </a:solidFill>
              </a:rPr>
              <a:t>MIT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OpenCourseware</a:t>
            </a:r>
            <a:r>
              <a:rPr lang="en-US" altLang="zh-CN" sz="1200" dirty="0">
                <a:solidFill>
                  <a:schemeClr val="bg1"/>
                </a:solidFill>
              </a:rPr>
              <a:t>: </a:t>
            </a:r>
            <a:r>
              <a:rPr lang="en-US" altLang="zh-CN" sz="1200" dirty="0">
                <a:solidFill>
                  <a:srgbClr val="FFFF00"/>
                </a:solidFill>
              </a:rPr>
              <a:t>https://ocw.mit.edu/courses/electrical-engineering-and-computer-science/6-824-distributed-computer-systems-engineering-spring-2006</a:t>
            </a:r>
            <a:r>
              <a:rPr lang="en-US" altLang="zh-CN" sz="1200" dirty="0" smtClean="0">
                <a:solidFill>
                  <a:srgbClr val="FFFF00"/>
                </a:solidFill>
              </a:rPr>
              <a:t>/;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/>
                </a:solidFill>
              </a:rPr>
              <a:t>分布式系统资料：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rgbClr val="FFFF00"/>
                </a:solidFill>
              </a:rPr>
              <a:t>https://</a:t>
            </a:r>
            <a:r>
              <a:rPr lang="en-US" altLang="zh-CN" sz="1200" dirty="0" smtClean="0">
                <a:solidFill>
                  <a:srgbClr val="FFFF00"/>
                </a:solidFill>
              </a:rPr>
              <a:t>cloud.tencent.com/developer/article/1085803</a:t>
            </a:r>
            <a:r>
              <a:rPr lang="zh-CN" altLang="en-US" sz="1200" dirty="0" smtClean="0">
                <a:solidFill>
                  <a:srgbClr val="FFFF00"/>
                </a:solidFill>
              </a:rPr>
              <a:t>；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solidFill>
                  <a:schemeClr val="bg1"/>
                </a:solidFill>
              </a:rPr>
              <a:t>Awesome-distributed-systems</a:t>
            </a:r>
            <a:r>
              <a:rPr lang="en-US" altLang="zh-CN" sz="1200" dirty="0">
                <a:solidFill>
                  <a:schemeClr val="bg1"/>
                </a:solidFill>
              </a:rPr>
              <a:t>: </a:t>
            </a:r>
            <a:r>
              <a:rPr lang="en-US" altLang="zh-CN" sz="1200" dirty="0">
                <a:solidFill>
                  <a:srgbClr val="FFFF00"/>
                </a:solidFill>
              </a:rPr>
              <a:t>https://</a:t>
            </a:r>
            <a:r>
              <a:rPr lang="en-US" altLang="zh-CN" sz="1200" dirty="0" smtClean="0">
                <a:solidFill>
                  <a:srgbClr val="FFFF00"/>
                </a:solidFill>
              </a:rPr>
              <a:t>github.com/zhenlohuang/awesome-distributed-systems;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bg1"/>
                </a:solidFill>
              </a:rPr>
              <a:t>知</a:t>
            </a:r>
            <a:r>
              <a:rPr lang="zh-CN" altLang="en-US" sz="1200" dirty="0" smtClean="0">
                <a:solidFill>
                  <a:schemeClr val="bg1"/>
                </a:solidFill>
              </a:rPr>
              <a:t>乎分布式系统：</a:t>
            </a:r>
            <a:r>
              <a:rPr lang="zh-CN" altLang="en-US" sz="1200" dirty="0">
                <a:solidFill>
                  <a:srgbClr val="FFFF00"/>
                </a:solidFill>
              </a:rPr>
              <a:t>https://www.somethingsimilar.com/2013/01/14/notes-on-distributed-systems-for-young-bloods</a:t>
            </a:r>
            <a:r>
              <a:rPr lang="zh-CN" altLang="en-US" sz="1200" dirty="0" smtClean="0">
                <a:solidFill>
                  <a:srgbClr val="FFFF00"/>
                </a:solidFill>
              </a:rPr>
              <a:t>/；</a:t>
            </a:r>
            <a:endParaRPr lang="en-US" altLang="zh-CN" sz="1200" dirty="0" smtClean="0">
              <a:solidFill>
                <a:srgbClr val="FFFF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8570</Words>
  <Application>WPS 演示</Application>
  <PresentationFormat>自定义</PresentationFormat>
  <Paragraphs>902</Paragraphs>
  <Slides>68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86" baseType="lpstr">
      <vt:lpstr>Arial</vt:lpstr>
      <vt:lpstr>宋体</vt:lpstr>
      <vt:lpstr>Wingdings</vt:lpstr>
      <vt:lpstr>Tahoma</vt:lpstr>
      <vt:lpstr>PMingLiU</vt:lpstr>
      <vt:lpstr>Malgun Gothic</vt:lpstr>
      <vt:lpstr>微软雅黑</vt:lpstr>
      <vt:lpstr>Arial Unicode MS</vt:lpstr>
      <vt:lpstr>Times New Roman</vt:lpstr>
      <vt:lpstr>Microsoft Sans Serif</vt:lpstr>
      <vt:lpstr>Yoon 윤고딕 550_TT</vt:lpstr>
      <vt:lpstr>ff-tisa-web-pro</vt:lpstr>
      <vt:lpstr>Calibri</vt:lpstr>
      <vt:lpstr>PMingLiU-ExtB</vt:lpstr>
      <vt:lpstr>Segoe Print</vt:lpstr>
      <vt:lpstr>第一PPT，www.1ppt.com</vt:lpstr>
      <vt:lpstr>Photoshop.Image.6</vt:lpstr>
      <vt:lpstr>Photoshop.Image.6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粉笔手绘</dc:title>
  <dc:creator>第一PPT</dc:creator>
  <cp:keywords>www.1ppt.com</cp:keywords>
  <cp:lastModifiedBy>admin</cp:lastModifiedBy>
  <cp:revision>1103</cp:revision>
  <dcterms:created xsi:type="dcterms:W3CDTF">2014-02-18T09:33:00Z</dcterms:created>
  <dcterms:modified xsi:type="dcterms:W3CDTF">2018-09-10T11:41:18Z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